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4"/>
    <p:sldMasterId id="2147483661" r:id="rId5"/>
    <p:sldMasterId id="2147483726" r:id="rId6"/>
  </p:sldMasterIdLst>
  <p:sldIdLst>
    <p:sldId id="256" r:id="rId7"/>
    <p:sldId id="276" r:id="rId8"/>
    <p:sldId id="277" r:id="rId9"/>
    <p:sldId id="278" r:id="rId10"/>
    <p:sldId id="279" r:id="rId11"/>
    <p:sldId id="283" r:id="rId12"/>
    <p:sldId id="284" r:id="rId13"/>
    <p:sldId id="285" r:id="rId14"/>
    <p:sldId id="286" r:id="rId15"/>
    <p:sldId id="275" r:id="rId16"/>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174FFF-79AA-73AA-CA29-26FF8D05393E}" v="80" dt="2022-09-16T04:32:52.415"/>
    <p1510:client id="{144AA8C1-E202-111F-F5B7-FE5EB974C02F}" v="37" dt="2022-09-15T14:41:19.196"/>
    <p1510:client id="{165673CD-CC5B-F1C7-CD41-E55D4CB85CA1}" v="1" dt="2022-09-16T04:37:36.751"/>
    <p1510:client id="{1D6978E5-D40A-9689-3864-A742859251C4}" v="11" dt="2022-09-16T04:58:27.305"/>
    <p1510:client id="{2CFB90DB-587B-A885-D582-CB75DC7B6888}" v="6" dt="2022-09-16T03:50:08.243"/>
    <p1510:client id="{86716AAF-1F79-2301-B16F-18EB778E9ADB}" v="38" dt="2022-09-16T03:45:02.926"/>
    <p1510:client id="{BE5458F9-2BAB-660C-2D58-6C2FE6CAF9BE}" v="101" dt="2022-09-15T14:07:09.143"/>
    <p1510:client id="{BF6B690E-39C0-520D-0CB5-E8687B0F72D1}" v="14" dt="2022-09-16T03:48:47.177"/>
    <p1510:client id="{C197BCFA-A98A-9758-4463-3C97AF45C0C0}" v="12" dt="2022-09-16T04:52:23.800"/>
    <p1510:client id="{E7611B92-7BE0-D905-AB8F-CE7FF3911AE9}" v="5" dt="2022-09-15T16:57:59.31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003"/>
    <p:restoredTop sz="94694"/>
  </p:normalViewPr>
  <p:slideViewPr>
    <p:cSldViewPr snapToGrid="0">
      <p:cViewPr>
        <p:scale>
          <a:sx n="202" d="100"/>
          <a:sy n="202" d="100"/>
        </p:scale>
        <p:origin x="144" y="1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viewProps" Target="viewProps.xml"/><Relationship Id="rId3" Type="http://schemas.openxmlformats.org/officeDocument/2006/relationships/customXml" Target="../customXml/item3.xml"/><Relationship Id="rId21" Type="http://schemas.microsoft.com/office/2015/10/relationships/revisionInfo" Target="revisionInfo.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5" Type="http://schemas.openxmlformats.org/officeDocument/2006/relationships/slideMaster" Target="slideMasters/slideMaster2.xml"/><Relationship Id="rId15" Type="http://schemas.openxmlformats.org/officeDocument/2006/relationships/slide" Target="slides/slide9.xml"/><Relationship Id="rId10" Type="http://schemas.openxmlformats.org/officeDocument/2006/relationships/slide" Target="slides/slide4.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AU" sz="1400" b="0" strike="noStrike" spc="-1">
              <a:solidFill>
                <a:srgbClr val="000000"/>
              </a:solidFill>
              <a:latin typeface="Arial"/>
            </a:endParaRPr>
          </a:p>
        </p:txBody>
      </p:sp>
      <p:sp>
        <p:nvSpPr>
          <p:cNvPr id="27" name="PlaceHolder 2"/>
          <p:cNvSpPr>
            <a:spLocks noGrp="1"/>
          </p:cNvSpPr>
          <p:nvPr>
            <p:ph type="body"/>
          </p:nvPr>
        </p:nvSpPr>
        <p:spPr>
          <a:xfrm>
            <a:off x="457200" y="1203480"/>
            <a:ext cx="8229240" cy="1422720"/>
          </a:xfrm>
          <a:prstGeom prst="rect">
            <a:avLst/>
          </a:prstGeom>
        </p:spPr>
        <p:txBody>
          <a:bodyPr lIns="0" tIns="0" rIns="0" bIns="0">
            <a:normAutofit/>
          </a:bodyPr>
          <a:lstStyle/>
          <a:p>
            <a:endParaRPr lang="en-AU" sz="2100" b="0" strike="noStrike" spc="-1">
              <a:solidFill>
                <a:srgbClr val="000000"/>
              </a:solidFill>
              <a:latin typeface="Calibri"/>
            </a:endParaRPr>
          </a:p>
        </p:txBody>
      </p:sp>
      <p:sp>
        <p:nvSpPr>
          <p:cNvPr id="28" name="PlaceHolder 3"/>
          <p:cNvSpPr>
            <a:spLocks noGrp="1"/>
          </p:cNvSpPr>
          <p:nvPr>
            <p:ph type="body"/>
          </p:nvPr>
        </p:nvSpPr>
        <p:spPr>
          <a:xfrm>
            <a:off x="457200" y="2761920"/>
            <a:ext cx="8229240" cy="1422720"/>
          </a:xfrm>
          <a:prstGeom prst="rect">
            <a:avLst/>
          </a:prstGeom>
        </p:spPr>
        <p:txBody>
          <a:bodyPr lIns="0" tIns="0" rIns="0" bIns="0">
            <a:normAutofit/>
          </a:bodyPr>
          <a:lstStyle/>
          <a:p>
            <a:endParaRPr lang="en-AU" sz="2100" b="0" strike="noStrike" spc="-1">
              <a:solidFill>
                <a:srgbClr val="000000"/>
              </a:solidFill>
              <a:latin typeface="Calibri"/>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AU" sz="1400" b="0" strike="noStrike" spc="-1">
              <a:solidFill>
                <a:srgbClr val="000000"/>
              </a:solidFill>
              <a:latin typeface="Arial"/>
            </a:endParaRPr>
          </a:p>
        </p:txBody>
      </p:sp>
      <p:sp>
        <p:nvSpPr>
          <p:cNvPr id="30"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AU" sz="2100" b="0" strike="noStrike" spc="-1">
              <a:solidFill>
                <a:srgbClr val="000000"/>
              </a:solidFill>
              <a:latin typeface="Calibri"/>
            </a:endParaRPr>
          </a:p>
        </p:txBody>
      </p:sp>
      <p:sp>
        <p:nvSpPr>
          <p:cNvPr id="31"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AU" sz="2100" b="0" strike="noStrike" spc="-1">
              <a:solidFill>
                <a:srgbClr val="000000"/>
              </a:solidFill>
              <a:latin typeface="Calibri"/>
            </a:endParaRPr>
          </a:p>
        </p:txBody>
      </p:sp>
      <p:sp>
        <p:nvSpPr>
          <p:cNvPr id="32" name="PlaceHolder 4"/>
          <p:cNvSpPr>
            <a:spLocks noGrp="1"/>
          </p:cNvSpPr>
          <p:nvPr>
            <p:ph type="body"/>
          </p:nvPr>
        </p:nvSpPr>
        <p:spPr>
          <a:xfrm>
            <a:off x="457200" y="2761920"/>
            <a:ext cx="4015800" cy="1422720"/>
          </a:xfrm>
          <a:prstGeom prst="rect">
            <a:avLst/>
          </a:prstGeom>
        </p:spPr>
        <p:txBody>
          <a:bodyPr lIns="0" tIns="0" rIns="0" bIns="0">
            <a:normAutofit/>
          </a:bodyPr>
          <a:lstStyle/>
          <a:p>
            <a:endParaRPr lang="en-AU" sz="2100" b="0" strike="noStrike" spc="-1">
              <a:solidFill>
                <a:srgbClr val="000000"/>
              </a:solidFill>
              <a:latin typeface="Calibri"/>
            </a:endParaRPr>
          </a:p>
        </p:txBody>
      </p:sp>
      <p:sp>
        <p:nvSpPr>
          <p:cNvPr id="33" name="PlaceHolder 5"/>
          <p:cNvSpPr>
            <a:spLocks noGrp="1"/>
          </p:cNvSpPr>
          <p:nvPr>
            <p:ph type="body"/>
          </p:nvPr>
        </p:nvSpPr>
        <p:spPr>
          <a:xfrm>
            <a:off x="4674240" y="2761920"/>
            <a:ext cx="4015800" cy="1422720"/>
          </a:xfrm>
          <a:prstGeom prst="rect">
            <a:avLst/>
          </a:prstGeom>
        </p:spPr>
        <p:txBody>
          <a:bodyPr lIns="0" tIns="0" rIns="0" bIns="0">
            <a:normAutofit/>
          </a:bodyPr>
          <a:lstStyle/>
          <a:p>
            <a:endParaRPr lang="en-AU" sz="2100" b="0" strike="noStrike" spc="-1">
              <a:solidFill>
                <a:srgbClr val="000000"/>
              </a:solidFill>
              <a:latin typeface="Calibri"/>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AU" sz="1400" b="0" strike="noStrike" spc="-1">
              <a:solidFill>
                <a:srgbClr val="000000"/>
              </a:solidFill>
              <a:latin typeface="Arial"/>
            </a:endParaRPr>
          </a:p>
        </p:txBody>
      </p:sp>
      <p:sp>
        <p:nvSpPr>
          <p:cNvPr id="35" name="PlaceHolder 2"/>
          <p:cNvSpPr>
            <a:spLocks noGrp="1"/>
          </p:cNvSpPr>
          <p:nvPr>
            <p:ph type="body"/>
          </p:nvPr>
        </p:nvSpPr>
        <p:spPr>
          <a:xfrm>
            <a:off x="457200" y="1203480"/>
            <a:ext cx="2649600" cy="1422720"/>
          </a:xfrm>
          <a:prstGeom prst="rect">
            <a:avLst/>
          </a:prstGeom>
        </p:spPr>
        <p:txBody>
          <a:bodyPr lIns="0" tIns="0" rIns="0" bIns="0">
            <a:normAutofit/>
          </a:bodyPr>
          <a:lstStyle/>
          <a:p>
            <a:endParaRPr lang="en-AU" sz="2100" b="0" strike="noStrike" spc="-1">
              <a:solidFill>
                <a:srgbClr val="000000"/>
              </a:solidFill>
              <a:latin typeface="Calibri"/>
            </a:endParaRPr>
          </a:p>
        </p:txBody>
      </p:sp>
      <p:sp>
        <p:nvSpPr>
          <p:cNvPr id="36" name="PlaceHolder 3"/>
          <p:cNvSpPr>
            <a:spLocks noGrp="1"/>
          </p:cNvSpPr>
          <p:nvPr>
            <p:ph type="body"/>
          </p:nvPr>
        </p:nvSpPr>
        <p:spPr>
          <a:xfrm>
            <a:off x="3239640" y="1203480"/>
            <a:ext cx="2649600" cy="1422720"/>
          </a:xfrm>
          <a:prstGeom prst="rect">
            <a:avLst/>
          </a:prstGeom>
        </p:spPr>
        <p:txBody>
          <a:bodyPr lIns="0" tIns="0" rIns="0" bIns="0">
            <a:normAutofit/>
          </a:bodyPr>
          <a:lstStyle/>
          <a:p>
            <a:endParaRPr lang="en-AU" sz="2100" b="0" strike="noStrike" spc="-1">
              <a:solidFill>
                <a:srgbClr val="000000"/>
              </a:solidFill>
              <a:latin typeface="Calibri"/>
            </a:endParaRPr>
          </a:p>
        </p:txBody>
      </p:sp>
      <p:sp>
        <p:nvSpPr>
          <p:cNvPr id="37" name="PlaceHolder 4"/>
          <p:cNvSpPr>
            <a:spLocks noGrp="1"/>
          </p:cNvSpPr>
          <p:nvPr>
            <p:ph type="body"/>
          </p:nvPr>
        </p:nvSpPr>
        <p:spPr>
          <a:xfrm>
            <a:off x="6022080" y="1203480"/>
            <a:ext cx="2649600" cy="1422720"/>
          </a:xfrm>
          <a:prstGeom prst="rect">
            <a:avLst/>
          </a:prstGeom>
        </p:spPr>
        <p:txBody>
          <a:bodyPr lIns="0" tIns="0" rIns="0" bIns="0">
            <a:normAutofit/>
          </a:bodyPr>
          <a:lstStyle/>
          <a:p>
            <a:endParaRPr lang="en-AU" sz="2100" b="0" strike="noStrike" spc="-1">
              <a:solidFill>
                <a:srgbClr val="000000"/>
              </a:solidFill>
              <a:latin typeface="Calibri"/>
            </a:endParaRPr>
          </a:p>
        </p:txBody>
      </p:sp>
      <p:sp>
        <p:nvSpPr>
          <p:cNvPr id="38" name="PlaceHolder 5"/>
          <p:cNvSpPr>
            <a:spLocks noGrp="1"/>
          </p:cNvSpPr>
          <p:nvPr>
            <p:ph type="body"/>
          </p:nvPr>
        </p:nvSpPr>
        <p:spPr>
          <a:xfrm>
            <a:off x="457200" y="2761920"/>
            <a:ext cx="2649600" cy="1422720"/>
          </a:xfrm>
          <a:prstGeom prst="rect">
            <a:avLst/>
          </a:prstGeom>
        </p:spPr>
        <p:txBody>
          <a:bodyPr lIns="0" tIns="0" rIns="0" bIns="0">
            <a:normAutofit/>
          </a:bodyPr>
          <a:lstStyle/>
          <a:p>
            <a:endParaRPr lang="en-AU" sz="2100" b="0" strike="noStrike" spc="-1">
              <a:solidFill>
                <a:srgbClr val="000000"/>
              </a:solidFill>
              <a:latin typeface="Calibri"/>
            </a:endParaRPr>
          </a:p>
        </p:txBody>
      </p:sp>
      <p:sp>
        <p:nvSpPr>
          <p:cNvPr id="39" name="PlaceHolder 6"/>
          <p:cNvSpPr>
            <a:spLocks noGrp="1"/>
          </p:cNvSpPr>
          <p:nvPr>
            <p:ph type="body"/>
          </p:nvPr>
        </p:nvSpPr>
        <p:spPr>
          <a:xfrm>
            <a:off x="3239640" y="2761920"/>
            <a:ext cx="2649600" cy="1422720"/>
          </a:xfrm>
          <a:prstGeom prst="rect">
            <a:avLst/>
          </a:prstGeom>
        </p:spPr>
        <p:txBody>
          <a:bodyPr lIns="0" tIns="0" rIns="0" bIns="0">
            <a:normAutofit/>
          </a:bodyPr>
          <a:lstStyle/>
          <a:p>
            <a:endParaRPr lang="en-AU" sz="2100" b="0" strike="noStrike" spc="-1">
              <a:solidFill>
                <a:srgbClr val="000000"/>
              </a:solidFill>
              <a:latin typeface="Calibri"/>
            </a:endParaRPr>
          </a:p>
        </p:txBody>
      </p:sp>
      <p:sp>
        <p:nvSpPr>
          <p:cNvPr id="40" name="PlaceHolder 7"/>
          <p:cNvSpPr>
            <a:spLocks noGrp="1"/>
          </p:cNvSpPr>
          <p:nvPr>
            <p:ph type="body"/>
          </p:nvPr>
        </p:nvSpPr>
        <p:spPr>
          <a:xfrm>
            <a:off x="6022080" y="2761920"/>
            <a:ext cx="2649600" cy="1422720"/>
          </a:xfrm>
          <a:prstGeom prst="rect">
            <a:avLst/>
          </a:prstGeom>
        </p:spPr>
        <p:txBody>
          <a:bodyPr lIns="0" tIns="0" rIns="0" bIns="0">
            <a:normAutofit/>
          </a:bodyPr>
          <a:lstStyle/>
          <a:p>
            <a:endParaRPr lang="en-AU" sz="2100" b="0" strike="noStrike" spc="-1">
              <a:solidFill>
                <a:srgbClr val="000000"/>
              </a:solidFill>
              <a:latin typeface="Calibri"/>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6"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AU" sz="1400" b="0" strike="noStrike" spc="-1">
              <a:solidFill>
                <a:srgbClr val="000000"/>
              </a:solidFill>
              <a:latin typeface="Arial"/>
            </a:endParaRPr>
          </a:p>
        </p:txBody>
      </p:sp>
      <p:sp>
        <p:nvSpPr>
          <p:cNvPr id="47" name="PlaceHolder 2"/>
          <p:cNvSpPr>
            <a:spLocks noGrp="1"/>
          </p:cNvSpPr>
          <p:nvPr>
            <p:ph type="subTitle"/>
          </p:nvPr>
        </p:nvSpPr>
        <p:spPr>
          <a:xfrm>
            <a:off x="457200" y="1203480"/>
            <a:ext cx="8229240" cy="2982960"/>
          </a:xfrm>
          <a:prstGeom prst="rect">
            <a:avLst/>
          </a:prstGeom>
        </p:spPr>
        <p:txBody>
          <a:bodyPr lIns="0" tIns="0" rIns="0" bIns="0" anchor="ctr">
            <a:noAutofit/>
          </a:bodyPr>
          <a:lstStyle/>
          <a:p>
            <a:pPr algn="ctr"/>
            <a:endParaRPr lang="en-AU" sz="3200" b="0" strike="noStrike" spc="-1">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AU" sz="1400" b="0" strike="noStrike" spc="-1">
              <a:solidFill>
                <a:srgbClr val="000000"/>
              </a:solidFill>
              <a:latin typeface="Arial"/>
            </a:endParaRPr>
          </a:p>
        </p:txBody>
      </p:sp>
      <p:sp>
        <p:nvSpPr>
          <p:cNvPr id="49" name="PlaceHolder 2"/>
          <p:cNvSpPr>
            <a:spLocks noGrp="1"/>
          </p:cNvSpPr>
          <p:nvPr>
            <p:ph type="body"/>
          </p:nvPr>
        </p:nvSpPr>
        <p:spPr>
          <a:xfrm>
            <a:off x="457200" y="1203480"/>
            <a:ext cx="8229240" cy="2982960"/>
          </a:xfrm>
          <a:prstGeom prst="rect">
            <a:avLst/>
          </a:prstGeom>
        </p:spPr>
        <p:txBody>
          <a:bodyPr lIns="0" tIns="0" rIns="0" bIns="0">
            <a:normAutofit/>
          </a:bodyPr>
          <a:lstStyle/>
          <a:p>
            <a:endParaRPr lang="en-AU" sz="2100" b="0" strike="noStrike" spc="-1">
              <a:solidFill>
                <a:srgbClr val="000000"/>
              </a:solidFill>
              <a:latin typeface="Calibri"/>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50"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AU" sz="1400" b="0" strike="noStrike" spc="-1">
              <a:solidFill>
                <a:srgbClr val="000000"/>
              </a:solidFill>
              <a:latin typeface="Arial"/>
            </a:endParaRPr>
          </a:p>
        </p:txBody>
      </p:sp>
      <p:sp>
        <p:nvSpPr>
          <p:cNvPr id="51" name="PlaceHolder 2"/>
          <p:cNvSpPr>
            <a:spLocks noGrp="1"/>
          </p:cNvSpPr>
          <p:nvPr>
            <p:ph type="body"/>
          </p:nvPr>
        </p:nvSpPr>
        <p:spPr>
          <a:xfrm>
            <a:off x="457200" y="1203480"/>
            <a:ext cx="4015800" cy="2982960"/>
          </a:xfrm>
          <a:prstGeom prst="rect">
            <a:avLst/>
          </a:prstGeom>
        </p:spPr>
        <p:txBody>
          <a:bodyPr lIns="0" tIns="0" rIns="0" bIns="0">
            <a:normAutofit/>
          </a:bodyPr>
          <a:lstStyle/>
          <a:p>
            <a:endParaRPr lang="en-AU" sz="2100" b="0" strike="noStrike" spc="-1">
              <a:solidFill>
                <a:srgbClr val="000000"/>
              </a:solidFill>
              <a:latin typeface="Calibri"/>
            </a:endParaRPr>
          </a:p>
        </p:txBody>
      </p:sp>
      <p:sp>
        <p:nvSpPr>
          <p:cNvPr id="52" name="PlaceHolder 3"/>
          <p:cNvSpPr>
            <a:spLocks noGrp="1"/>
          </p:cNvSpPr>
          <p:nvPr>
            <p:ph type="body"/>
          </p:nvPr>
        </p:nvSpPr>
        <p:spPr>
          <a:xfrm>
            <a:off x="4674240" y="1203480"/>
            <a:ext cx="4015800" cy="2982960"/>
          </a:xfrm>
          <a:prstGeom prst="rect">
            <a:avLst/>
          </a:prstGeom>
        </p:spPr>
        <p:txBody>
          <a:bodyPr lIns="0" tIns="0" rIns="0" bIns="0">
            <a:normAutofit/>
          </a:bodyPr>
          <a:lstStyle/>
          <a:p>
            <a:endParaRPr lang="en-AU" sz="2100" b="0" strike="noStrike" spc="-1">
              <a:solidFill>
                <a:srgbClr val="000000"/>
              </a:solidFill>
              <a:latin typeface="Calibri"/>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53"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AU" sz="1400" b="0" strike="noStrike" spc="-1">
              <a:solidFill>
                <a:srgbClr val="000000"/>
              </a:solidFill>
              <a:latin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4" name="PlaceHolder 1"/>
          <p:cNvSpPr>
            <a:spLocks noGrp="1"/>
          </p:cNvSpPr>
          <p:nvPr>
            <p:ph type="subTitle"/>
          </p:nvPr>
        </p:nvSpPr>
        <p:spPr>
          <a:xfrm>
            <a:off x="457200" y="205200"/>
            <a:ext cx="8229240" cy="3981240"/>
          </a:xfrm>
          <a:prstGeom prst="rect">
            <a:avLst/>
          </a:prstGeom>
        </p:spPr>
        <p:txBody>
          <a:bodyPr lIns="0" tIns="0" rIns="0" bIns="0" anchor="ctr">
            <a:noAutofit/>
          </a:bodyPr>
          <a:lstStyle/>
          <a:p>
            <a:pPr algn="ctr"/>
            <a:endParaRPr lang="en-AU" sz="3200" b="0" strike="noStrike" spc="-1">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AU" sz="1400" b="0" strike="noStrike" spc="-1">
              <a:solidFill>
                <a:srgbClr val="000000"/>
              </a:solidFill>
              <a:latin typeface="Arial"/>
            </a:endParaRPr>
          </a:p>
        </p:txBody>
      </p:sp>
      <p:sp>
        <p:nvSpPr>
          <p:cNvPr id="56"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AU" sz="2100" b="0" strike="noStrike" spc="-1">
              <a:solidFill>
                <a:srgbClr val="000000"/>
              </a:solidFill>
              <a:latin typeface="Calibri"/>
            </a:endParaRPr>
          </a:p>
        </p:txBody>
      </p:sp>
      <p:sp>
        <p:nvSpPr>
          <p:cNvPr id="57" name="PlaceHolder 3"/>
          <p:cNvSpPr>
            <a:spLocks noGrp="1"/>
          </p:cNvSpPr>
          <p:nvPr>
            <p:ph type="body"/>
          </p:nvPr>
        </p:nvSpPr>
        <p:spPr>
          <a:xfrm>
            <a:off x="4674240" y="1203480"/>
            <a:ext cx="4015800" cy="2982960"/>
          </a:xfrm>
          <a:prstGeom prst="rect">
            <a:avLst/>
          </a:prstGeom>
        </p:spPr>
        <p:txBody>
          <a:bodyPr lIns="0" tIns="0" rIns="0" bIns="0">
            <a:normAutofit/>
          </a:bodyPr>
          <a:lstStyle/>
          <a:p>
            <a:endParaRPr lang="en-AU" sz="2100" b="0" strike="noStrike" spc="-1">
              <a:solidFill>
                <a:srgbClr val="000000"/>
              </a:solidFill>
              <a:latin typeface="Calibri"/>
            </a:endParaRPr>
          </a:p>
        </p:txBody>
      </p:sp>
      <p:sp>
        <p:nvSpPr>
          <p:cNvPr id="58" name="PlaceHolder 4"/>
          <p:cNvSpPr>
            <a:spLocks noGrp="1"/>
          </p:cNvSpPr>
          <p:nvPr>
            <p:ph type="body"/>
          </p:nvPr>
        </p:nvSpPr>
        <p:spPr>
          <a:xfrm>
            <a:off x="457200" y="2761920"/>
            <a:ext cx="4015800" cy="1422720"/>
          </a:xfrm>
          <a:prstGeom prst="rect">
            <a:avLst/>
          </a:prstGeom>
        </p:spPr>
        <p:txBody>
          <a:bodyPr lIns="0" tIns="0" rIns="0" bIns="0">
            <a:normAutofit/>
          </a:bodyPr>
          <a:lstStyle/>
          <a:p>
            <a:endParaRPr lang="en-AU" sz="2100" b="0" strike="noStrike" spc="-1">
              <a:solidFill>
                <a:srgbClr val="000000"/>
              </a:solidFill>
              <a:latin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AU" sz="1400" b="0" strike="noStrike" spc="-1">
              <a:solidFill>
                <a:srgbClr val="000000"/>
              </a:solidFill>
              <a:latin typeface="Arial"/>
            </a:endParaRPr>
          </a:p>
        </p:txBody>
      </p:sp>
      <p:sp>
        <p:nvSpPr>
          <p:cNvPr id="6" name="PlaceHolder 2"/>
          <p:cNvSpPr>
            <a:spLocks noGrp="1"/>
          </p:cNvSpPr>
          <p:nvPr>
            <p:ph type="subTitle"/>
          </p:nvPr>
        </p:nvSpPr>
        <p:spPr>
          <a:xfrm>
            <a:off x="457200" y="1203480"/>
            <a:ext cx="8229240" cy="2982960"/>
          </a:xfrm>
          <a:prstGeom prst="rect">
            <a:avLst/>
          </a:prstGeom>
        </p:spPr>
        <p:txBody>
          <a:bodyPr lIns="0" tIns="0" rIns="0" bIns="0" anchor="ctr">
            <a:noAutofit/>
          </a:bodyPr>
          <a:lstStyle/>
          <a:p>
            <a:pPr algn="ctr"/>
            <a:endParaRPr lang="en-AU" sz="3200" b="0" strike="noStrike" spc="-1">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AU" sz="1400" b="0" strike="noStrike" spc="-1">
              <a:solidFill>
                <a:srgbClr val="000000"/>
              </a:solidFill>
              <a:latin typeface="Arial"/>
            </a:endParaRPr>
          </a:p>
        </p:txBody>
      </p:sp>
      <p:sp>
        <p:nvSpPr>
          <p:cNvPr id="60" name="PlaceHolder 2"/>
          <p:cNvSpPr>
            <a:spLocks noGrp="1"/>
          </p:cNvSpPr>
          <p:nvPr>
            <p:ph type="body"/>
          </p:nvPr>
        </p:nvSpPr>
        <p:spPr>
          <a:xfrm>
            <a:off x="457200" y="1203480"/>
            <a:ext cx="4015800" cy="2982960"/>
          </a:xfrm>
          <a:prstGeom prst="rect">
            <a:avLst/>
          </a:prstGeom>
        </p:spPr>
        <p:txBody>
          <a:bodyPr lIns="0" tIns="0" rIns="0" bIns="0">
            <a:normAutofit/>
          </a:bodyPr>
          <a:lstStyle/>
          <a:p>
            <a:endParaRPr lang="en-AU" sz="2100" b="0" strike="noStrike" spc="-1">
              <a:solidFill>
                <a:srgbClr val="000000"/>
              </a:solidFill>
              <a:latin typeface="Calibri"/>
            </a:endParaRPr>
          </a:p>
        </p:txBody>
      </p:sp>
      <p:sp>
        <p:nvSpPr>
          <p:cNvPr id="61"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AU" sz="2100" b="0" strike="noStrike" spc="-1">
              <a:solidFill>
                <a:srgbClr val="000000"/>
              </a:solidFill>
              <a:latin typeface="Calibri"/>
            </a:endParaRPr>
          </a:p>
        </p:txBody>
      </p:sp>
      <p:sp>
        <p:nvSpPr>
          <p:cNvPr id="62" name="PlaceHolder 4"/>
          <p:cNvSpPr>
            <a:spLocks noGrp="1"/>
          </p:cNvSpPr>
          <p:nvPr>
            <p:ph type="body"/>
          </p:nvPr>
        </p:nvSpPr>
        <p:spPr>
          <a:xfrm>
            <a:off x="4674240" y="2761920"/>
            <a:ext cx="4015800" cy="1422720"/>
          </a:xfrm>
          <a:prstGeom prst="rect">
            <a:avLst/>
          </a:prstGeom>
        </p:spPr>
        <p:txBody>
          <a:bodyPr lIns="0" tIns="0" rIns="0" bIns="0">
            <a:normAutofit/>
          </a:bodyPr>
          <a:lstStyle/>
          <a:p>
            <a:endParaRPr lang="en-AU" sz="2100" b="0" strike="noStrike" spc="-1">
              <a:solidFill>
                <a:srgbClr val="000000"/>
              </a:solidFill>
              <a:latin typeface="Calibri"/>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AU" sz="1400" b="0" strike="noStrike" spc="-1">
              <a:solidFill>
                <a:srgbClr val="000000"/>
              </a:solidFill>
              <a:latin typeface="Arial"/>
            </a:endParaRPr>
          </a:p>
        </p:txBody>
      </p:sp>
      <p:sp>
        <p:nvSpPr>
          <p:cNvPr id="64"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AU" sz="2100" b="0" strike="noStrike" spc="-1">
              <a:solidFill>
                <a:srgbClr val="000000"/>
              </a:solidFill>
              <a:latin typeface="Calibri"/>
            </a:endParaRPr>
          </a:p>
        </p:txBody>
      </p:sp>
      <p:sp>
        <p:nvSpPr>
          <p:cNvPr id="65"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AU" sz="2100" b="0" strike="noStrike" spc="-1">
              <a:solidFill>
                <a:srgbClr val="000000"/>
              </a:solidFill>
              <a:latin typeface="Calibri"/>
            </a:endParaRPr>
          </a:p>
        </p:txBody>
      </p:sp>
      <p:sp>
        <p:nvSpPr>
          <p:cNvPr id="66" name="PlaceHolder 4"/>
          <p:cNvSpPr>
            <a:spLocks noGrp="1"/>
          </p:cNvSpPr>
          <p:nvPr>
            <p:ph type="body"/>
          </p:nvPr>
        </p:nvSpPr>
        <p:spPr>
          <a:xfrm>
            <a:off x="457200" y="2761920"/>
            <a:ext cx="8229240" cy="1422720"/>
          </a:xfrm>
          <a:prstGeom prst="rect">
            <a:avLst/>
          </a:prstGeom>
        </p:spPr>
        <p:txBody>
          <a:bodyPr lIns="0" tIns="0" rIns="0" bIns="0">
            <a:normAutofit/>
          </a:bodyPr>
          <a:lstStyle/>
          <a:p>
            <a:endParaRPr lang="en-AU" sz="2100" b="0" strike="noStrike" spc="-1">
              <a:solidFill>
                <a:srgbClr val="000000"/>
              </a:solidFill>
              <a:latin typeface="Calibri"/>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AU" sz="1400" b="0" strike="noStrike" spc="-1">
              <a:solidFill>
                <a:srgbClr val="000000"/>
              </a:solidFill>
              <a:latin typeface="Arial"/>
            </a:endParaRPr>
          </a:p>
        </p:txBody>
      </p:sp>
      <p:sp>
        <p:nvSpPr>
          <p:cNvPr id="68" name="PlaceHolder 2"/>
          <p:cNvSpPr>
            <a:spLocks noGrp="1"/>
          </p:cNvSpPr>
          <p:nvPr>
            <p:ph type="body"/>
          </p:nvPr>
        </p:nvSpPr>
        <p:spPr>
          <a:xfrm>
            <a:off x="457200" y="1203480"/>
            <a:ext cx="8229240" cy="1422720"/>
          </a:xfrm>
          <a:prstGeom prst="rect">
            <a:avLst/>
          </a:prstGeom>
        </p:spPr>
        <p:txBody>
          <a:bodyPr lIns="0" tIns="0" rIns="0" bIns="0">
            <a:normAutofit/>
          </a:bodyPr>
          <a:lstStyle/>
          <a:p>
            <a:endParaRPr lang="en-AU" sz="2100" b="0" strike="noStrike" spc="-1">
              <a:solidFill>
                <a:srgbClr val="000000"/>
              </a:solidFill>
              <a:latin typeface="Calibri"/>
            </a:endParaRPr>
          </a:p>
        </p:txBody>
      </p:sp>
      <p:sp>
        <p:nvSpPr>
          <p:cNvPr id="69" name="PlaceHolder 3"/>
          <p:cNvSpPr>
            <a:spLocks noGrp="1"/>
          </p:cNvSpPr>
          <p:nvPr>
            <p:ph type="body"/>
          </p:nvPr>
        </p:nvSpPr>
        <p:spPr>
          <a:xfrm>
            <a:off x="457200" y="2761920"/>
            <a:ext cx="8229240" cy="1422720"/>
          </a:xfrm>
          <a:prstGeom prst="rect">
            <a:avLst/>
          </a:prstGeom>
        </p:spPr>
        <p:txBody>
          <a:bodyPr lIns="0" tIns="0" rIns="0" bIns="0">
            <a:normAutofit/>
          </a:bodyPr>
          <a:lstStyle/>
          <a:p>
            <a:endParaRPr lang="en-AU" sz="2100" b="0" strike="noStrike" spc="-1">
              <a:solidFill>
                <a:srgbClr val="000000"/>
              </a:solidFill>
              <a:latin typeface="Calibri"/>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AU" sz="1400" b="0" strike="noStrike" spc="-1">
              <a:solidFill>
                <a:srgbClr val="000000"/>
              </a:solidFill>
              <a:latin typeface="Arial"/>
            </a:endParaRPr>
          </a:p>
        </p:txBody>
      </p:sp>
      <p:sp>
        <p:nvSpPr>
          <p:cNvPr id="71"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AU" sz="2100" b="0" strike="noStrike" spc="-1">
              <a:solidFill>
                <a:srgbClr val="000000"/>
              </a:solidFill>
              <a:latin typeface="Calibri"/>
            </a:endParaRPr>
          </a:p>
        </p:txBody>
      </p:sp>
      <p:sp>
        <p:nvSpPr>
          <p:cNvPr id="72"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AU" sz="2100" b="0" strike="noStrike" spc="-1">
              <a:solidFill>
                <a:srgbClr val="000000"/>
              </a:solidFill>
              <a:latin typeface="Calibri"/>
            </a:endParaRPr>
          </a:p>
        </p:txBody>
      </p:sp>
      <p:sp>
        <p:nvSpPr>
          <p:cNvPr id="73" name="PlaceHolder 4"/>
          <p:cNvSpPr>
            <a:spLocks noGrp="1"/>
          </p:cNvSpPr>
          <p:nvPr>
            <p:ph type="body"/>
          </p:nvPr>
        </p:nvSpPr>
        <p:spPr>
          <a:xfrm>
            <a:off x="457200" y="2761920"/>
            <a:ext cx="4015800" cy="1422720"/>
          </a:xfrm>
          <a:prstGeom prst="rect">
            <a:avLst/>
          </a:prstGeom>
        </p:spPr>
        <p:txBody>
          <a:bodyPr lIns="0" tIns="0" rIns="0" bIns="0">
            <a:normAutofit/>
          </a:bodyPr>
          <a:lstStyle/>
          <a:p>
            <a:endParaRPr lang="en-AU" sz="2100" b="0" strike="noStrike" spc="-1">
              <a:solidFill>
                <a:srgbClr val="000000"/>
              </a:solidFill>
              <a:latin typeface="Calibri"/>
            </a:endParaRPr>
          </a:p>
        </p:txBody>
      </p:sp>
      <p:sp>
        <p:nvSpPr>
          <p:cNvPr id="74" name="PlaceHolder 5"/>
          <p:cNvSpPr>
            <a:spLocks noGrp="1"/>
          </p:cNvSpPr>
          <p:nvPr>
            <p:ph type="body"/>
          </p:nvPr>
        </p:nvSpPr>
        <p:spPr>
          <a:xfrm>
            <a:off x="4674240" y="2761920"/>
            <a:ext cx="4015800" cy="1422720"/>
          </a:xfrm>
          <a:prstGeom prst="rect">
            <a:avLst/>
          </a:prstGeom>
        </p:spPr>
        <p:txBody>
          <a:bodyPr lIns="0" tIns="0" rIns="0" bIns="0">
            <a:normAutofit/>
          </a:bodyPr>
          <a:lstStyle/>
          <a:p>
            <a:endParaRPr lang="en-AU" sz="2100" b="0" strike="noStrike" spc="-1">
              <a:solidFill>
                <a:srgbClr val="000000"/>
              </a:solidFill>
              <a:latin typeface="Calibri"/>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AU" sz="1400" b="0" strike="noStrike" spc="-1">
              <a:solidFill>
                <a:srgbClr val="000000"/>
              </a:solidFill>
              <a:latin typeface="Arial"/>
            </a:endParaRPr>
          </a:p>
        </p:txBody>
      </p:sp>
      <p:sp>
        <p:nvSpPr>
          <p:cNvPr id="76" name="PlaceHolder 2"/>
          <p:cNvSpPr>
            <a:spLocks noGrp="1"/>
          </p:cNvSpPr>
          <p:nvPr>
            <p:ph type="body"/>
          </p:nvPr>
        </p:nvSpPr>
        <p:spPr>
          <a:xfrm>
            <a:off x="457200" y="1203480"/>
            <a:ext cx="2649600" cy="1422720"/>
          </a:xfrm>
          <a:prstGeom prst="rect">
            <a:avLst/>
          </a:prstGeom>
        </p:spPr>
        <p:txBody>
          <a:bodyPr lIns="0" tIns="0" rIns="0" bIns="0">
            <a:normAutofit/>
          </a:bodyPr>
          <a:lstStyle/>
          <a:p>
            <a:endParaRPr lang="en-AU" sz="2100" b="0" strike="noStrike" spc="-1">
              <a:solidFill>
                <a:srgbClr val="000000"/>
              </a:solidFill>
              <a:latin typeface="Calibri"/>
            </a:endParaRPr>
          </a:p>
        </p:txBody>
      </p:sp>
      <p:sp>
        <p:nvSpPr>
          <p:cNvPr id="77" name="PlaceHolder 3"/>
          <p:cNvSpPr>
            <a:spLocks noGrp="1"/>
          </p:cNvSpPr>
          <p:nvPr>
            <p:ph type="body"/>
          </p:nvPr>
        </p:nvSpPr>
        <p:spPr>
          <a:xfrm>
            <a:off x="3239640" y="1203480"/>
            <a:ext cx="2649600" cy="1422720"/>
          </a:xfrm>
          <a:prstGeom prst="rect">
            <a:avLst/>
          </a:prstGeom>
        </p:spPr>
        <p:txBody>
          <a:bodyPr lIns="0" tIns="0" rIns="0" bIns="0">
            <a:normAutofit/>
          </a:bodyPr>
          <a:lstStyle/>
          <a:p>
            <a:endParaRPr lang="en-AU" sz="2100" b="0" strike="noStrike" spc="-1">
              <a:solidFill>
                <a:srgbClr val="000000"/>
              </a:solidFill>
              <a:latin typeface="Calibri"/>
            </a:endParaRPr>
          </a:p>
        </p:txBody>
      </p:sp>
      <p:sp>
        <p:nvSpPr>
          <p:cNvPr id="78" name="PlaceHolder 4"/>
          <p:cNvSpPr>
            <a:spLocks noGrp="1"/>
          </p:cNvSpPr>
          <p:nvPr>
            <p:ph type="body"/>
          </p:nvPr>
        </p:nvSpPr>
        <p:spPr>
          <a:xfrm>
            <a:off x="6022080" y="1203480"/>
            <a:ext cx="2649600" cy="1422720"/>
          </a:xfrm>
          <a:prstGeom prst="rect">
            <a:avLst/>
          </a:prstGeom>
        </p:spPr>
        <p:txBody>
          <a:bodyPr lIns="0" tIns="0" rIns="0" bIns="0">
            <a:normAutofit/>
          </a:bodyPr>
          <a:lstStyle/>
          <a:p>
            <a:endParaRPr lang="en-AU" sz="2100" b="0" strike="noStrike" spc="-1">
              <a:solidFill>
                <a:srgbClr val="000000"/>
              </a:solidFill>
              <a:latin typeface="Calibri"/>
            </a:endParaRPr>
          </a:p>
        </p:txBody>
      </p:sp>
      <p:sp>
        <p:nvSpPr>
          <p:cNvPr id="79" name="PlaceHolder 5"/>
          <p:cNvSpPr>
            <a:spLocks noGrp="1"/>
          </p:cNvSpPr>
          <p:nvPr>
            <p:ph type="body"/>
          </p:nvPr>
        </p:nvSpPr>
        <p:spPr>
          <a:xfrm>
            <a:off x="457200" y="2761920"/>
            <a:ext cx="2649600" cy="1422720"/>
          </a:xfrm>
          <a:prstGeom prst="rect">
            <a:avLst/>
          </a:prstGeom>
        </p:spPr>
        <p:txBody>
          <a:bodyPr lIns="0" tIns="0" rIns="0" bIns="0">
            <a:normAutofit/>
          </a:bodyPr>
          <a:lstStyle/>
          <a:p>
            <a:endParaRPr lang="en-AU" sz="2100" b="0" strike="noStrike" spc="-1">
              <a:solidFill>
                <a:srgbClr val="000000"/>
              </a:solidFill>
              <a:latin typeface="Calibri"/>
            </a:endParaRPr>
          </a:p>
        </p:txBody>
      </p:sp>
      <p:sp>
        <p:nvSpPr>
          <p:cNvPr id="80" name="PlaceHolder 6"/>
          <p:cNvSpPr>
            <a:spLocks noGrp="1"/>
          </p:cNvSpPr>
          <p:nvPr>
            <p:ph type="body"/>
          </p:nvPr>
        </p:nvSpPr>
        <p:spPr>
          <a:xfrm>
            <a:off x="3239640" y="2761920"/>
            <a:ext cx="2649600" cy="1422720"/>
          </a:xfrm>
          <a:prstGeom prst="rect">
            <a:avLst/>
          </a:prstGeom>
        </p:spPr>
        <p:txBody>
          <a:bodyPr lIns="0" tIns="0" rIns="0" bIns="0">
            <a:normAutofit/>
          </a:bodyPr>
          <a:lstStyle/>
          <a:p>
            <a:endParaRPr lang="en-AU" sz="2100" b="0" strike="noStrike" spc="-1">
              <a:solidFill>
                <a:srgbClr val="000000"/>
              </a:solidFill>
              <a:latin typeface="Calibri"/>
            </a:endParaRPr>
          </a:p>
        </p:txBody>
      </p:sp>
      <p:sp>
        <p:nvSpPr>
          <p:cNvPr id="81" name="PlaceHolder 7"/>
          <p:cNvSpPr>
            <a:spLocks noGrp="1"/>
          </p:cNvSpPr>
          <p:nvPr>
            <p:ph type="body"/>
          </p:nvPr>
        </p:nvSpPr>
        <p:spPr>
          <a:xfrm>
            <a:off x="6022080" y="2761920"/>
            <a:ext cx="2649600" cy="1422720"/>
          </a:xfrm>
          <a:prstGeom prst="rect">
            <a:avLst/>
          </a:prstGeom>
        </p:spPr>
        <p:txBody>
          <a:bodyPr lIns="0" tIns="0" rIns="0" bIns="0">
            <a:normAutofit/>
          </a:bodyPr>
          <a:lstStyle/>
          <a:p>
            <a:endParaRPr lang="en-AU" sz="2100" b="0" strike="noStrike" spc="-1">
              <a:solidFill>
                <a:srgbClr val="000000"/>
              </a:solidFill>
              <a:latin typeface="Calibri"/>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43"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AU" sz="1400" b="0" strike="noStrike" spc="-1">
              <a:solidFill>
                <a:srgbClr val="000000"/>
              </a:solidFill>
              <a:latin typeface="Arial"/>
            </a:endParaRPr>
          </a:p>
        </p:txBody>
      </p:sp>
      <p:sp>
        <p:nvSpPr>
          <p:cNvPr id="244" name="PlaceHolder 2"/>
          <p:cNvSpPr>
            <a:spLocks noGrp="1"/>
          </p:cNvSpPr>
          <p:nvPr>
            <p:ph type="subTitle"/>
          </p:nvPr>
        </p:nvSpPr>
        <p:spPr>
          <a:xfrm>
            <a:off x="457200" y="1203480"/>
            <a:ext cx="8229240" cy="2982960"/>
          </a:xfrm>
          <a:prstGeom prst="rect">
            <a:avLst/>
          </a:prstGeom>
        </p:spPr>
        <p:txBody>
          <a:bodyPr lIns="0" tIns="0" rIns="0" bIns="0" anchor="ctr">
            <a:noAutofit/>
          </a:bodyPr>
          <a:lstStyle/>
          <a:p>
            <a:pPr algn="ctr"/>
            <a:endParaRPr lang="en-AU" sz="3200" b="0" strike="noStrike" spc="-1">
              <a:latin typeface="Aria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245"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AU" sz="1400" b="0" strike="noStrike" spc="-1">
              <a:solidFill>
                <a:srgbClr val="000000"/>
              </a:solidFill>
              <a:latin typeface="Arial"/>
            </a:endParaRPr>
          </a:p>
        </p:txBody>
      </p:sp>
      <p:sp>
        <p:nvSpPr>
          <p:cNvPr id="246" name="PlaceHolder 2"/>
          <p:cNvSpPr>
            <a:spLocks noGrp="1"/>
          </p:cNvSpPr>
          <p:nvPr>
            <p:ph type="body"/>
          </p:nvPr>
        </p:nvSpPr>
        <p:spPr>
          <a:xfrm>
            <a:off x="457200" y="1203480"/>
            <a:ext cx="8229240" cy="2982960"/>
          </a:xfrm>
          <a:prstGeom prst="rect">
            <a:avLst/>
          </a:prstGeom>
        </p:spPr>
        <p:txBody>
          <a:bodyPr lIns="0" tIns="0" rIns="0" bIns="0">
            <a:normAutofit/>
          </a:bodyPr>
          <a:lstStyle/>
          <a:p>
            <a:endParaRPr lang="en-AU" sz="2100" b="0" strike="noStrike" spc="-1">
              <a:solidFill>
                <a:srgbClr val="000000"/>
              </a:solidFill>
              <a:latin typeface="Calibri"/>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247"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AU" sz="1400" b="0" strike="noStrike" spc="-1">
              <a:solidFill>
                <a:srgbClr val="000000"/>
              </a:solidFill>
              <a:latin typeface="Arial"/>
            </a:endParaRPr>
          </a:p>
        </p:txBody>
      </p:sp>
      <p:sp>
        <p:nvSpPr>
          <p:cNvPr id="248" name="PlaceHolder 2"/>
          <p:cNvSpPr>
            <a:spLocks noGrp="1"/>
          </p:cNvSpPr>
          <p:nvPr>
            <p:ph type="body"/>
          </p:nvPr>
        </p:nvSpPr>
        <p:spPr>
          <a:xfrm>
            <a:off x="457200" y="1203480"/>
            <a:ext cx="4015800" cy="2982960"/>
          </a:xfrm>
          <a:prstGeom prst="rect">
            <a:avLst/>
          </a:prstGeom>
        </p:spPr>
        <p:txBody>
          <a:bodyPr lIns="0" tIns="0" rIns="0" bIns="0">
            <a:normAutofit/>
          </a:bodyPr>
          <a:lstStyle/>
          <a:p>
            <a:endParaRPr lang="en-AU" sz="2100" b="0" strike="noStrike" spc="-1">
              <a:solidFill>
                <a:srgbClr val="000000"/>
              </a:solidFill>
              <a:latin typeface="Calibri"/>
            </a:endParaRPr>
          </a:p>
        </p:txBody>
      </p:sp>
      <p:sp>
        <p:nvSpPr>
          <p:cNvPr id="249" name="PlaceHolder 3"/>
          <p:cNvSpPr>
            <a:spLocks noGrp="1"/>
          </p:cNvSpPr>
          <p:nvPr>
            <p:ph type="body"/>
          </p:nvPr>
        </p:nvSpPr>
        <p:spPr>
          <a:xfrm>
            <a:off x="4674240" y="1203480"/>
            <a:ext cx="4015800" cy="2982960"/>
          </a:xfrm>
          <a:prstGeom prst="rect">
            <a:avLst/>
          </a:prstGeom>
        </p:spPr>
        <p:txBody>
          <a:bodyPr lIns="0" tIns="0" rIns="0" bIns="0">
            <a:normAutofit/>
          </a:bodyPr>
          <a:lstStyle/>
          <a:p>
            <a:endParaRPr lang="en-AU" sz="2100" b="0" strike="noStrike" spc="-1">
              <a:solidFill>
                <a:srgbClr val="000000"/>
              </a:solidFill>
              <a:latin typeface="Calibri"/>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50"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AU" sz="1400" b="0" strike="noStrike" spc="-1">
              <a:solidFill>
                <a:srgbClr val="000000"/>
              </a:solidFill>
              <a:latin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AU" sz="1400" b="0" strike="noStrike" spc="-1">
              <a:solidFill>
                <a:srgbClr val="000000"/>
              </a:solidFill>
              <a:latin typeface="Arial"/>
            </a:endParaRPr>
          </a:p>
        </p:txBody>
      </p:sp>
      <p:sp>
        <p:nvSpPr>
          <p:cNvPr id="8" name="PlaceHolder 2"/>
          <p:cNvSpPr>
            <a:spLocks noGrp="1"/>
          </p:cNvSpPr>
          <p:nvPr>
            <p:ph type="body"/>
          </p:nvPr>
        </p:nvSpPr>
        <p:spPr>
          <a:xfrm>
            <a:off x="457200" y="1203480"/>
            <a:ext cx="8229240" cy="2982960"/>
          </a:xfrm>
          <a:prstGeom prst="rect">
            <a:avLst/>
          </a:prstGeom>
        </p:spPr>
        <p:txBody>
          <a:bodyPr lIns="0" tIns="0" rIns="0" bIns="0">
            <a:normAutofit/>
          </a:bodyPr>
          <a:lstStyle/>
          <a:p>
            <a:endParaRPr lang="en-AU" sz="2100" b="0" strike="noStrike" spc="-1">
              <a:solidFill>
                <a:srgbClr val="000000"/>
              </a:solidFill>
              <a:latin typeface="Calibri"/>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51" name="PlaceHolder 1"/>
          <p:cNvSpPr>
            <a:spLocks noGrp="1"/>
          </p:cNvSpPr>
          <p:nvPr>
            <p:ph type="subTitle"/>
          </p:nvPr>
        </p:nvSpPr>
        <p:spPr>
          <a:xfrm>
            <a:off x="457200" y="205200"/>
            <a:ext cx="8229240" cy="3981240"/>
          </a:xfrm>
          <a:prstGeom prst="rect">
            <a:avLst/>
          </a:prstGeom>
        </p:spPr>
        <p:txBody>
          <a:bodyPr lIns="0" tIns="0" rIns="0" bIns="0" anchor="ctr">
            <a:noAutofit/>
          </a:bodyPr>
          <a:lstStyle/>
          <a:p>
            <a:pPr algn="ctr"/>
            <a:endParaRPr lang="en-AU" sz="3200" b="0" strike="noStrike" spc="-1">
              <a:latin typeface="Aria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52"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AU" sz="1400" b="0" strike="noStrike" spc="-1">
              <a:solidFill>
                <a:srgbClr val="000000"/>
              </a:solidFill>
              <a:latin typeface="Arial"/>
            </a:endParaRPr>
          </a:p>
        </p:txBody>
      </p:sp>
      <p:sp>
        <p:nvSpPr>
          <p:cNvPr id="253"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AU" sz="2100" b="0" strike="noStrike" spc="-1">
              <a:solidFill>
                <a:srgbClr val="000000"/>
              </a:solidFill>
              <a:latin typeface="Calibri"/>
            </a:endParaRPr>
          </a:p>
        </p:txBody>
      </p:sp>
      <p:sp>
        <p:nvSpPr>
          <p:cNvPr id="254" name="PlaceHolder 3"/>
          <p:cNvSpPr>
            <a:spLocks noGrp="1"/>
          </p:cNvSpPr>
          <p:nvPr>
            <p:ph type="body"/>
          </p:nvPr>
        </p:nvSpPr>
        <p:spPr>
          <a:xfrm>
            <a:off x="4674240" y="1203480"/>
            <a:ext cx="4015800" cy="2982960"/>
          </a:xfrm>
          <a:prstGeom prst="rect">
            <a:avLst/>
          </a:prstGeom>
        </p:spPr>
        <p:txBody>
          <a:bodyPr lIns="0" tIns="0" rIns="0" bIns="0">
            <a:normAutofit/>
          </a:bodyPr>
          <a:lstStyle/>
          <a:p>
            <a:endParaRPr lang="en-AU" sz="2100" b="0" strike="noStrike" spc="-1">
              <a:solidFill>
                <a:srgbClr val="000000"/>
              </a:solidFill>
              <a:latin typeface="Calibri"/>
            </a:endParaRPr>
          </a:p>
        </p:txBody>
      </p:sp>
      <p:sp>
        <p:nvSpPr>
          <p:cNvPr id="255" name="PlaceHolder 4"/>
          <p:cNvSpPr>
            <a:spLocks noGrp="1"/>
          </p:cNvSpPr>
          <p:nvPr>
            <p:ph type="body"/>
          </p:nvPr>
        </p:nvSpPr>
        <p:spPr>
          <a:xfrm>
            <a:off x="457200" y="2761920"/>
            <a:ext cx="4015800" cy="1422720"/>
          </a:xfrm>
          <a:prstGeom prst="rect">
            <a:avLst/>
          </a:prstGeom>
        </p:spPr>
        <p:txBody>
          <a:bodyPr lIns="0" tIns="0" rIns="0" bIns="0">
            <a:normAutofit/>
          </a:bodyPr>
          <a:lstStyle/>
          <a:p>
            <a:endParaRPr lang="en-AU" sz="2100" b="0" strike="noStrike" spc="-1">
              <a:solidFill>
                <a:srgbClr val="000000"/>
              </a:solidFill>
              <a:latin typeface="Calibri"/>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56"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AU" sz="1400" b="0" strike="noStrike" spc="-1">
              <a:solidFill>
                <a:srgbClr val="000000"/>
              </a:solidFill>
              <a:latin typeface="Arial"/>
            </a:endParaRPr>
          </a:p>
        </p:txBody>
      </p:sp>
      <p:sp>
        <p:nvSpPr>
          <p:cNvPr id="257" name="PlaceHolder 2"/>
          <p:cNvSpPr>
            <a:spLocks noGrp="1"/>
          </p:cNvSpPr>
          <p:nvPr>
            <p:ph type="body"/>
          </p:nvPr>
        </p:nvSpPr>
        <p:spPr>
          <a:xfrm>
            <a:off x="457200" y="1203480"/>
            <a:ext cx="4015800" cy="2982960"/>
          </a:xfrm>
          <a:prstGeom prst="rect">
            <a:avLst/>
          </a:prstGeom>
        </p:spPr>
        <p:txBody>
          <a:bodyPr lIns="0" tIns="0" rIns="0" bIns="0">
            <a:normAutofit/>
          </a:bodyPr>
          <a:lstStyle/>
          <a:p>
            <a:endParaRPr lang="en-AU" sz="2100" b="0" strike="noStrike" spc="-1">
              <a:solidFill>
                <a:srgbClr val="000000"/>
              </a:solidFill>
              <a:latin typeface="Calibri"/>
            </a:endParaRPr>
          </a:p>
        </p:txBody>
      </p:sp>
      <p:sp>
        <p:nvSpPr>
          <p:cNvPr id="258"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AU" sz="2100" b="0" strike="noStrike" spc="-1">
              <a:solidFill>
                <a:srgbClr val="000000"/>
              </a:solidFill>
              <a:latin typeface="Calibri"/>
            </a:endParaRPr>
          </a:p>
        </p:txBody>
      </p:sp>
      <p:sp>
        <p:nvSpPr>
          <p:cNvPr id="259" name="PlaceHolder 4"/>
          <p:cNvSpPr>
            <a:spLocks noGrp="1"/>
          </p:cNvSpPr>
          <p:nvPr>
            <p:ph type="body"/>
          </p:nvPr>
        </p:nvSpPr>
        <p:spPr>
          <a:xfrm>
            <a:off x="4674240" y="2761920"/>
            <a:ext cx="4015800" cy="1422720"/>
          </a:xfrm>
          <a:prstGeom prst="rect">
            <a:avLst/>
          </a:prstGeom>
        </p:spPr>
        <p:txBody>
          <a:bodyPr lIns="0" tIns="0" rIns="0" bIns="0">
            <a:normAutofit/>
          </a:bodyPr>
          <a:lstStyle/>
          <a:p>
            <a:endParaRPr lang="en-AU" sz="2100" b="0" strike="noStrike" spc="-1">
              <a:solidFill>
                <a:srgbClr val="000000"/>
              </a:solidFill>
              <a:latin typeface="Calibri"/>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60"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AU" sz="1400" b="0" strike="noStrike" spc="-1">
              <a:solidFill>
                <a:srgbClr val="000000"/>
              </a:solidFill>
              <a:latin typeface="Arial"/>
            </a:endParaRPr>
          </a:p>
        </p:txBody>
      </p:sp>
      <p:sp>
        <p:nvSpPr>
          <p:cNvPr id="261"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AU" sz="2100" b="0" strike="noStrike" spc="-1">
              <a:solidFill>
                <a:srgbClr val="000000"/>
              </a:solidFill>
              <a:latin typeface="Calibri"/>
            </a:endParaRPr>
          </a:p>
        </p:txBody>
      </p:sp>
      <p:sp>
        <p:nvSpPr>
          <p:cNvPr id="262"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AU" sz="2100" b="0" strike="noStrike" spc="-1">
              <a:solidFill>
                <a:srgbClr val="000000"/>
              </a:solidFill>
              <a:latin typeface="Calibri"/>
            </a:endParaRPr>
          </a:p>
        </p:txBody>
      </p:sp>
      <p:sp>
        <p:nvSpPr>
          <p:cNvPr id="263" name="PlaceHolder 4"/>
          <p:cNvSpPr>
            <a:spLocks noGrp="1"/>
          </p:cNvSpPr>
          <p:nvPr>
            <p:ph type="body"/>
          </p:nvPr>
        </p:nvSpPr>
        <p:spPr>
          <a:xfrm>
            <a:off x="457200" y="2761920"/>
            <a:ext cx="8229240" cy="1422720"/>
          </a:xfrm>
          <a:prstGeom prst="rect">
            <a:avLst/>
          </a:prstGeom>
        </p:spPr>
        <p:txBody>
          <a:bodyPr lIns="0" tIns="0" rIns="0" bIns="0">
            <a:normAutofit/>
          </a:bodyPr>
          <a:lstStyle/>
          <a:p>
            <a:endParaRPr lang="en-AU" sz="2100" b="0" strike="noStrike" spc="-1">
              <a:solidFill>
                <a:srgbClr val="000000"/>
              </a:solidFill>
              <a:latin typeface="Calibri"/>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64"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AU" sz="1400" b="0" strike="noStrike" spc="-1">
              <a:solidFill>
                <a:srgbClr val="000000"/>
              </a:solidFill>
              <a:latin typeface="Arial"/>
            </a:endParaRPr>
          </a:p>
        </p:txBody>
      </p:sp>
      <p:sp>
        <p:nvSpPr>
          <p:cNvPr id="265" name="PlaceHolder 2"/>
          <p:cNvSpPr>
            <a:spLocks noGrp="1"/>
          </p:cNvSpPr>
          <p:nvPr>
            <p:ph type="body"/>
          </p:nvPr>
        </p:nvSpPr>
        <p:spPr>
          <a:xfrm>
            <a:off x="457200" y="1203480"/>
            <a:ext cx="8229240" cy="1422720"/>
          </a:xfrm>
          <a:prstGeom prst="rect">
            <a:avLst/>
          </a:prstGeom>
        </p:spPr>
        <p:txBody>
          <a:bodyPr lIns="0" tIns="0" rIns="0" bIns="0">
            <a:normAutofit/>
          </a:bodyPr>
          <a:lstStyle/>
          <a:p>
            <a:endParaRPr lang="en-AU" sz="2100" b="0" strike="noStrike" spc="-1">
              <a:solidFill>
                <a:srgbClr val="000000"/>
              </a:solidFill>
              <a:latin typeface="Calibri"/>
            </a:endParaRPr>
          </a:p>
        </p:txBody>
      </p:sp>
      <p:sp>
        <p:nvSpPr>
          <p:cNvPr id="266" name="PlaceHolder 3"/>
          <p:cNvSpPr>
            <a:spLocks noGrp="1"/>
          </p:cNvSpPr>
          <p:nvPr>
            <p:ph type="body"/>
          </p:nvPr>
        </p:nvSpPr>
        <p:spPr>
          <a:xfrm>
            <a:off x="457200" y="2761920"/>
            <a:ext cx="8229240" cy="1422720"/>
          </a:xfrm>
          <a:prstGeom prst="rect">
            <a:avLst/>
          </a:prstGeom>
        </p:spPr>
        <p:txBody>
          <a:bodyPr lIns="0" tIns="0" rIns="0" bIns="0">
            <a:normAutofit/>
          </a:bodyPr>
          <a:lstStyle/>
          <a:p>
            <a:endParaRPr lang="en-AU" sz="2100" b="0" strike="noStrike" spc="-1">
              <a:solidFill>
                <a:srgbClr val="000000"/>
              </a:solidFill>
              <a:latin typeface="Calibri"/>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67"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AU" sz="1400" b="0" strike="noStrike" spc="-1">
              <a:solidFill>
                <a:srgbClr val="000000"/>
              </a:solidFill>
              <a:latin typeface="Arial"/>
            </a:endParaRPr>
          </a:p>
        </p:txBody>
      </p:sp>
      <p:sp>
        <p:nvSpPr>
          <p:cNvPr id="268"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AU" sz="2100" b="0" strike="noStrike" spc="-1">
              <a:solidFill>
                <a:srgbClr val="000000"/>
              </a:solidFill>
              <a:latin typeface="Calibri"/>
            </a:endParaRPr>
          </a:p>
        </p:txBody>
      </p:sp>
      <p:sp>
        <p:nvSpPr>
          <p:cNvPr id="269"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AU" sz="2100" b="0" strike="noStrike" spc="-1">
              <a:solidFill>
                <a:srgbClr val="000000"/>
              </a:solidFill>
              <a:latin typeface="Calibri"/>
            </a:endParaRPr>
          </a:p>
        </p:txBody>
      </p:sp>
      <p:sp>
        <p:nvSpPr>
          <p:cNvPr id="270" name="PlaceHolder 4"/>
          <p:cNvSpPr>
            <a:spLocks noGrp="1"/>
          </p:cNvSpPr>
          <p:nvPr>
            <p:ph type="body"/>
          </p:nvPr>
        </p:nvSpPr>
        <p:spPr>
          <a:xfrm>
            <a:off x="457200" y="2761920"/>
            <a:ext cx="4015800" cy="1422720"/>
          </a:xfrm>
          <a:prstGeom prst="rect">
            <a:avLst/>
          </a:prstGeom>
        </p:spPr>
        <p:txBody>
          <a:bodyPr lIns="0" tIns="0" rIns="0" bIns="0">
            <a:normAutofit/>
          </a:bodyPr>
          <a:lstStyle/>
          <a:p>
            <a:endParaRPr lang="en-AU" sz="2100" b="0" strike="noStrike" spc="-1">
              <a:solidFill>
                <a:srgbClr val="000000"/>
              </a:solidFill>
              <a:latin typeface="Calibri"/>
            </a:endParaRPr>
          </a:p>
        </p:txBody>
      </p:sp>
      <p:sp>
        <p:nvSpPr>
          <p:cNvPr id="271" name="PlaceHolder 5"/>
          <p:cNvSpPr>
            <a:spLocks noGrp="1"/>
          </p:cNvSpPr>
          <p:nvPr>
            <p:ph type="body"/>
          </p:nvPr>
        </p:nvSpPr>
        <p:spPr>
          <a:xfrm>
            <a:off x="4674240" y="2761920"/>
            <a:ext cx="4015800" cy="1422720"/>
          </a:xfrm>
          <a:prstGeom prst="rect">
            <a:avLst/>
          </a:prstGeom>
        </p:spPr>
        <p:txBody>
          <a:bodyPr lIns="0" tIns="0" rIns="0" bIns="0">
            <a:normAutofit/>
          </a:bodyPr>
          <a:lstStyle/>
          <a:p>
            <a:endParaRPr lang="en-AU" sz="2100" b="0" strike="noStrike" spc="-1">
              <a:solidFill>
                <a:srgbClr val="000000"/>
              </a:solidFill>
              <a:latin typeface="Calibri"/>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272"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AU" sz="1400" b="0" strike="noStrike" spc="-1">
              <a:solidFill>
                <a:srgbClr val="000000"/>
              </a:solidFill>
              <a:latin typeface="Arial"/>
            </a:endParaRPr>
          </a:p>
        </p:txBody>
      </p:sp>
      <p:sp>
        <p:nvSpPr>
          <p:cNvPr id="273" name="PlaceHolder 2"/>
          <p:cNvSpPr>
            <a:spLocks noGrp="1"/>
          </p:cNvSpPr>
          <p:nvPr>
            <p:ph type="body"/>
          </p:nvPr>
        </p:nvSpPr>
        <p:spPr>
          <a:xfrm>
            <a:off x="457200" y="1203480"/>
            <a:ext cx="2649600" cy="1422720"/>
          </a:xfrm>
          <a:prstGeom prst="rect">
            <a:avLst/>
          </a:prstGeom>
        </p:spPr>
        <p:txBody>
          <a:bodyPr lIns="0" tIns="0" rIns="0" bIns="0">
            <a:normAutofit/>
          </a:bodyPr>
          <a:lstStyle/>
          <a:p>
            <a:endParaRPr lang="en-AU" sz="2100" b="0" strike="noStrike" spc="-1">
              <a:solidFill>
                <a:srgbClr val="000000"/>
              </a:solidFill>
              <a:latin typeface="Calibri"/>
            </a:endParaRPr>
          </a:p>
        </p:txBody>
      </p:sp>
      <p:sp>
        <p:nvSpPr>
          <p:cNvPr id="274" name="PlaceHolder 3"/>
          <p:cNvSpPr>
            <a:spLocks noGrp="1"/>
          </p:cNvSpPr>
          <p:nvPr>
            <p:ph type="body"/>
          </p:nvPr>
        </p:nvSpPr>
        <p:spPr>
          <a:xfrm>
            <a:off x="3239640" y="1203480"/>
            <a:ext cx="2649600" cy="1422720"/>
          </a:xfrm>
          <a:prstGeom prst="rect">
            <a:avLst/>
          </a:prstGeom>
        </p:spPr>
        <p:txBody>
          <a:bodyPr lIns="0" tIns="0" rIns="0" bIns="0">
            <a:normAutofit/>
          </a:bodyPr>
          <a:lstStyle/>
          <a:p>
            <a:endParaRPr lang="en-AU" sz="2100" b="0" strike="noStrike" spc="-1">
              <a:solidFill>
                <a:srgbClr val="000000"/>
              </a:solidFill>
              <a:latin typeface="Calibri"/>
            </a:endParaRPr>
          </a:p>
        </p:txBody>
      </p:sp>
      <p:sp>
        <p:nvSpPr>
          <p:cNvPr id="275" name="PlaceHolder 4"/>
          <p:cNvSpPr>
            <a:spLocks noGrp="1"/>
          </p:cNvSpPr>
          <p:nvPr>
            <p:ph type="body"/>
          </p:nvPr>
        </p:nvSpPr>
        <p:spPr>
          <a:xfrm>
            <a:off x="6022080" y="1203480"/>
            <a:ext cx="2649600" cy="1422720"/>
          </a:xfrm>
          <a:prstGeom prst="rect">
            <a:avLst/>
          </a:prstGeom>
        </p:spPr>
        <p:txBody>
          <a:bodyPr lIns="0" tIns="0" rIns="0" bIns="0">
            <a:normAutofit/>
          </a:bodyPr>
          <a:lstStyle/>
          <a:p>
            <a:endParaRPr lang="en-AU" sz="2100" b="0" strike="noStrike" spc="-1">
              <a:solidFill>
                <a:srgbClr val="000000"/>
              </a:solidFill>
              <a:latin typeface="Calibri"/>
            </a:endParaRPr>
          </a:p>
        </p:txBody>
      </p:sp>
      <p:sp>
        <p:nvSpPr>
          <p:cNvPr id="276" name="PlaceHolder 5"/>
          <p:cNvSpPr>
            <a:spLocks noGrp="1"/>
          </p:cNvSpPr>
          <p:nvPr>
            <p:ph type="body"/>
          </p:nvPr>
        </p:nvSpPr>
        <p:spPr>
          <a:xfrm>
            <a:off x="457200" y="2761920"/>
            <a:ext cx="2649600" cy="1422720"/>
          </a:xfrm>
          <a:prstGeom prst="rect">
            <a:avLst/>
          </a:prstGeom>
        </p:spPr>
        <p:txBody>
          <a:bodyPr lIns="0" tIns="0" rIns="0" bIns="0">
            <a:normAutofit/>
          </a:bodyPr>
          <a:lstStyle/>
          <a:p>
            <a:endParaRPr lang="en-AU" sz="2100" b="0" strike="noStrike" spc="-1">
              <a:solidFill>
                <a:srgbClr val="000000"/>
              </a:solidFill>
              <a:latin typeface="Calibri"/>
            </a:endParaRPr>
          </a:p>
        </p:txBody>
      </p:sp>
      <p:sp>
        <p:nvSpPr>
          <p:cNvPr id="277" name="PlaceHolder 6"/>
          <p:cNvSpPr>
            <a:spLocks noGrp="1"/>
          </p:cNvSpPr>
          <p:nvPr>
            <p:ph type="body"/>
          </p:nvPr>
        </p:nvSpPr>
        <p:spPr>
          <a:xfrm>
            <a:off x="3239640" y="2761920"/>
            <a:ext cx="2649600" cy="1422720"/>
          </a:xfrm>
          <a:prstGeom prst="rect">
            <a:avLst/>
          </a:prstGeom>
        </p:spPr>
        <p:txBody>
          <a:bodyPr lIns="0" tIns="0" rIns="0" bIns="0">
            <a:normAutofit/>
          </a:bodyPr>
          <a:lstStyle/>
          <a:p>
            <a:endParaRPr lang="en-AU" sz="2100" b="0" strike="noStrike" spc="-1">
              <a:solidFill>
                <a:srgbClr val="000000"/>
              </a:solidFill>
              <a:latin typeface="Calibri"/>
            </a:endParaRPr>
          </a:p>
        </p:txBody>
      </p:sp>
      <p:sp>
        <p:nvSpPr>
          <p:cNvPr id="278" name="PlaceHolder 7"/>
          <p:cNvSpPr>
            <a:spLocks noGrp="1"/>
          </p:cNvSpPr>
          <p:nvPr>
            <p:ph type="body"/>
          </p:nvPr>
        </p:nvSpPr>
        <p:spPr>
          <a:xfrm>
            <a:off x="6022080" y="2761920"/>
            <a:ext cx="2649600" cy="1422720"/>
          </a:xfrm>
          <a:prstGeom prst="rect">
            <a:avLst/>
          </a:prstGeom>
        </p:spPr>
        <p:txBody>
          <a:bodyPr lIns="0" tIns="0" rIns="0" bIns="0">
            <a:normAutofit/>
          </a:bodyPr>
          <a:lstStyle/>
          <a:p>
            <a:endParaRPr lang="en-AU" sz="2100" b="0" strike="noStrike" spc="-1">
              <a:solidFill>
                <a:srgbClr val="000000"/>
              </a:solidFill>
              <a:latin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AU" sz="1400" b="0" strike="noStrike" spc="-1">
              <a:solidFill>
                <a:srgbClr val="000000"/>
              </a:solidFill>
              <a:latin typeface="Arial"/>
            </a:endParaRPr>
          </a:p>
        </p:txBody>
      </p:sp>
      <p:sp>
        <p:nvSpPr>
          <p:cNvPr id="10" name="PlaceHolder 2"/>
          <p:cNvSpPr>
            <a:spLocks noGrp="1"/>
          </p:cNvSpPr>
          <p:nvPr>
            <p:ph type="body"/>
          </p:nvPr>
        </p:nvSpPr>
        <p:spPr>
          <a:xfrm>
            <a:off x="457200" y="1203480"/>
            <a:ext cx="4015800" cy="2982960"/>
          </a:xfrm>
          <a:prstGeom prst="rect">
            <a:avLst/>
          </a:prstGeom>
        </p:spPr>
        <p:txBody>
          <a:bodyPr lIns="0" tIns="0" rIns="0" bIns="0">
            <a:normAutofit/>
          </a:bodyPr>
          <a:lstStyle/>
          <a:p>
            <a:endParaRPr lang="en-AU" sz="2100" b="0" strike="noStrike" spc="-1">
              <a:solidFill>
                <a:srgbClr val="000000"/>
              </a:solidFill>
              <a:latin typeface="Calibri"/>
            </a:endParaRPr>
          </a:p>
        </p:txBody>
      </p:sp>
      <p:sp>
        <p:nvSpPr>
          <p:cNvPr id="11" name="PlaceHolder 3"/>
          <p:cNvSpPr>
            <a:spLocks noGrp="1"/>
          </p:cNvSpPr>
          <p:nvPr>
            <p:ph type="body"/>
          </p:nvPr>
        </p:nvSpPr>
        <p:spPr>
          <a:xfrm>
            <a:off x="4674240" y="1203480"/>
            <a:ext cx="4015800" cy="2982960"/>
          </a:xfrm>
          <a:prstGeom prst="rect">
            <a:avLst/>
          </a:prstGeom>
        </p:spPr>
        <p:txBody>
          <a:bodyPr lIns="0" tIns="0" rIns="0" bIns="0">
            <a:normAutofit/>
          </a:bodyPr>
          <a:lstStyle/>
          <a:p>
            <a:endParaRPr lang="en-AU" sz="2100" b="0" strike="noStrike" spc="-1">
              <a:solidFill>
                <a:srgbClr val="000000"/>
              </a:solidFill>
              <a:latin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AU" sz="1400" b="0" strike="noStrike" spc="-1">
              <a:solidFill>
                <a:srgbClr val="000000"/>
              </a:solidFill>
              <a:latin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457200" y="205200"/>
            <a:ext cx="8229240" cy="3981240"/>
          </a:xfrm>
          <a:prstGeom prst="rect">
            <a:avLst/>
          </a:prstGeom>
        </p:spPr>
        <p:txBody>
          <a:bodyPr lIns="0" tIns="0" rIns="0" bIns="0" anchor="ctr">
            <a:noAutofit/>
          </a:bodyPr>
          <a:lstStyle/>
          <a:p>
            <a:pPr algn="ctr"/>
            <a:endParaRPr lang="en-AU" sz="3200" b="0" strike="noStrike" spc="-1">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AU" sz="1400" b="0" strike="noStrike" spc="-1">
              <a:solidFill>
                <a:srgbClr val="000000"/>
              </a:solidFill>
              <a:latin typeface="Arial"/>
            </a:endParaRPr>
          </a:p>
        </p:txBody>
      </p:sp>
      <p:sp>
        <p:nvSpPr>
          <p:cNvPr id="15"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AU" sz="2100" b="0" strike="noStrike" spc="-1">
              <a:solidFill>
                <a:srgbClr val="000000"/>
              </a:solidFill>
              <a:latin typeface="Calibri"/>
            </a:endParaRPr>
          </a:p>
        </p:txBody>
      </p:sp>
      <p:sp>
        <p:nvSpPr>
          <p:cNvPr id="16" name="PlaceHolder 3"/>
          <p:cNvSpPr>
            <a:spLocks noGrp="1"/>
          </p:cNvSpPr>
          <p:nvPr>
            <p:ph type="body"/>
          </p:nvPr>
        </p:nvSpPr>
        <p:spPr>
          <a:xfrm>
            <a:off x="4674240" y="1203480"/>
            <a:ext cx="4015800" cy="2982960"/>
          </a:xfrm>
          <a:prstGeom prst="rect">
            <a:avLst/>
          </a:prstGeom>
        </p:spPr>
        <p:txBody>
          <a:bodyPr lIns="0" tIns="0" rIns="0" bIns="0">
            <a:normAutofit/>
          </a:bodyPr>
          <a:lstStyle/>
          <a:p>
            <a:endParaRPr lang="en-AU" sz="2100" b="0" strike="noStrike" spc="-1">
              <a:solidFill>
                <a:srgbClr val="000000"/>
              </a:solidFill>
              <a:latin typeface="Calibri"/>
            </a:endParaRPr>
          </a:p>
        </p:txBody>
      </p:sp>
      <p:sp>
        <p:nvSpPr>
          <p:cNvPr id="17" name="PlaceHolder 4"/>
          <p:cNvSpPr>
            <a:spLocks noGrp="1"/>
          </p:cNvSpPr>
          <p:nvPr>
            <p:ph type="body"/>
          </p:nvPr>
        </p:nvSpPr>
        <p:spPr>
          <a:xfrm>
            <a:off x="457200" y="2761920"/>
            <a:ext cx="4015800" cy="1422720"/>
          </a:xfrm>
          <a:prstGeom prst="rect">
            <a:avLst/>
          </a:prstGeom>
        </p:spPr>
        <p:txBody>
          <a:bodyPr lIns="0" tIns="0" rIns="0" bIns="0">
            <a:normAutofit/>
          </a:bodyPr>
          <a:lstStyle/>
          <a:p>
            <a:endParaRPr lang="en-AU" sz="2100" b="0" strike="noStrike" spc="-1">
              <a:solidFill>
                <a:srgbClr val="000000"/>
              </a:solidFill>
              <a:latin typeface="Calibri"/>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AU" sz="1400" b="0" strike="noStrike" spc="-1">
              <a:solidFill>
                <a:srgbClr val="000000"/>
              </a:solidFill>
              <a:latin typeface="Arial"/>
            </a:endParaRPr>
          </a:p>
        </p:txBody>
      </p:sp>
      <p:sp>
        <p:nvSpPr>
          <p:cNvPr id="19" name="PlaceHolder 2"/>
          <p:cNvSpPr>
            <a:spLocks noGrp="1"/>
          </p:cNvSpPr>
          <p:nvPr>
            <p:ph type="body"/>
          </p:nvPr>
        </p:nvSpPr>
        <p:spPr>
          <a:xfrm>
            <a:off x="457200" y="1203480"/>
            <a:ext cx="4015800" cy="2982960"/>
          </a:xfrm>
          <a:prstGeom prst="rect">
            <a:avLst/>
          </a:prstGeom>
        </p:spPr>
        <p:txBody>
          <a:bodyPr lIns="0" tIns="0" rIns="0" bIns="0">
            <a:normAutofit/>
          </a:bodyPr>
          <a:lstStyle/>
          <a:p>
            <a:endParaRPr lang="en-AU" sz="2100" b="0" strike="noStrike" spc="-1">
              <a:solidFill>
                <a:srgbClr val="000000"/>
              </a:solidFill>
              <a:latin typeface="Calibri"/>
            </a:endParaRPr>
          </a:p>
        </p:txBody>
      </p:sp>
      <p:sp>
        <p:nvSpPr>
          <p:cNvPr id="20"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AU" sz="2100" b="0" strike="noStrike" spc="-1">
              <a:solidFill>
                <a:srgbClr val="000000"/>
              </a:solidFill>
              <a:latin typeface="Calibri"/>
            </a:endParaRPr>
          </a:p>
        </p:txBody>
      </p:sp>
      <p:sp>
        <p:nvSpPr>
          <p:cNvPr id="21" name="PlaceHolder 4"/>
          <p:cNvSpPr>
            <a:spLocks noGrp="1"/>
          </p:cNvSpPr>
          <p:nvPr>
            <p:ph type="body"/>
          </p:nvPr>
        </p:nvSpPr>
        <p:spPr>
          <a:xfrm>
            <a:off x="4674240" y="2761920"/>
            <a:ext cx="4015800" cy="1422720"/>
          </a:xfrm>
          <a:prstGeom prst="rect">
            <a:avLst/>
          </a:prstGeom>
        </p:spPr>
        <p:txBody>
          <a:bodyPr lIns="0" tIns="0" rIns="0" bIns="0">
            <a:normAutofit/>
          </a:bodyPr>
          <a:lstStyle/>
          <a:p>
            <a:endParaRPr lang="en-AU" sz="2100" b="0" strike="noStrike" spc="-1">
              <a:solidFill>
                <a:srgbClr val="000000"/>
              </a:solidFill>
              <a:latin typeface="Calibri"/>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AU" sz="1400" b="0" strike="noStrike" spc="-1">
              <a:solidFill>
                <a:srgbClr val="000000"/>
              </a:solidFill>
              <a:latin typeface="Arial"/>
            </a:endParaRPr>
          </a:p>
        </p:txBody>
      </p:sp>
      <p:sp>
        <p:nvSpPr>
          <p:cNvPr id="23"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AU" sz="2100" b="0" strike="noStrike" spc="-1">
              <a:solidFill>
                <a:srgbClr val="000000"/>
              </a:solidFill>
              <a:latin typeface="Calibri"/>
            </a:endParaRPr>
          </a:p>
        </p:txBody>
      </p:sp>
      <p:sp>
        <p:nvSpPr>
          <p:cNvPr id="24"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AU" sz="2100" b="0" strike="noStrike" spc="-1">
              <a:solidFill>
                <a:srgbClr val="000000"/>
              </a:solidFill>
              <a:latin typeface="Calibri"/>
            </a:endParaRPr>
          </a:p>
        </p:txBody>
      </p:sp>
      <p:sp>
        <p:nvSpPr>
          <p:cNvPr id="25" name="PlaceHolder 4"/>
          <p:cNvSpPr>
            <a:spLocks noGrp="1"/>
          </p:cNvSpPr>
          <p:nvPr>
            <p:ph type="body"/>
          </p:nvPr>
        </p:nvSpPr>
        <p:spPr>
          <a:xfrm>
            <a:off x="457200" y="2761920"/>
            <a:ext cx="8229240" cy="1422720"/>
          </a:xfrm>
          <a:prstGeom prst="rect">
            <a:avLst/>
          </a:prstGeom>
        </p:spPr>
        <p:txBody>
          <a:bodyPr lIns="0" tIns="0" rIns="0" bIns="0">
            <a:normAutofit/>
          </a:bodyPr>
          <a:lstStyle/>
          <a:p>
            <a:endParaRPr lang="en-AU" sz="2100" b="0" strike="noStrike" spc="-1">
              <a:solidFill>
                <a:srgbClr val="000000"/>
              </a:solidFill>
              <a:latin typeface="Calibri"/>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PlaceHolder 1"/>
          <p:cNvSpPr>
            <a:spLocks noGrp="1"/>
          </p:cNvSpPr>
          <p:nvPr>
            <p:ph type="title"/>
          </p:nvPr>
        </p:nvSpPr>
        <p:spPr>
          <a:xfrm>
            <a:off x="628560" y="273960"/>
            <a:ext cx="7886520" cy="993960"/>
          </a:xfrm>
          <a:prstGeom prst="rect">
            <a:avLst/>
          </a:prstGeom>
        </p:spPr>
        <p:txBody>
          <a:bodyPr anchor="ctr">
            <a:noAutofit/>
          </a:bodyPr>
          <a:lstStyle/>
          <a:p>
            <a:pPr>
              <a:lnSpc>
                <a:spcPct val="90000"/>
              </a:lnSpc>
            </a:pPr>
            <a:r>
              <a:rPr lang="en-US" sz="3300" b="0" strike="noStrike" spc="-1">
                <a:solidFill>
                  <a:srgbClr val="000000"/>
                </a:solidFill>
                <a:latin typeface="Calibri Light"/>
              </a:rPr>
              <a:t>Click to edit Master title style</a:t>
            </a:r>
            <a:endParaRPr lang="en-AU" sz="3300" b="0" strike="noStrike" spc="-1">
              <a:solidFill>
                <a:srgbClr val="000000"/>
              </a:solidFill>
              <a:latin typeface="Arial"/>
            </a:endParaRPr>
          </a:p>
        </p:txBody>
      </p:sp>
      <p:sp>
        <p:nvSpPr>
          <p:cNvPr id="6" name="PlaceHolder 2"/>
          <p:cNvSpPr>
            <a:spLocks noGrp="1"/>
          </p:cNvSpPr>
          <p:nvPr>
            <p:ph type="dt"/>
          </p:nvPr>
        </p:nvSpPr>
        <p:spPr>
          <a:xfrm>
            <a:off x="628560" y="4767120"/>
            <a:ext cx="2057040" cy="273600"/>
          </a:xfrm>
          <a:prstGeom prst="rect">
            <a:avLst/>
          </a:prstGeom>
        </p:spPr>
        <p:txBody>
          <a:bodyPr anchor="ctr">
            <a:noAutofit/>
          </a:bodyPr>
          <a:lstStyle/>
          <a:p>
            <a:pPr>
              <a:lnSpc>
                <a:spcPct val="100000"/>
              </a:lnSpc>
            </a:pPr>
            <a:fld id="{089CE58A-81B7-4611-A4AC-6C28867668DA}" type="datetime">
              <a:rPr lang="en-US" sz="900" b="0" strike="noStrike" spc="-1">
                <a:solidFill>
                  <a:srgbClr val="8B8B8B"/>
                </a:solidFill>
                <a:latin typeface="Arial"/>
                <a:ea typeface="Arial"/>
              </a:rPr>
              <a:t>10/10/22</a:t>
            </a:fld>
            <a:endParaRPr lang="en-AU" sz="900" b="0" strike="noStrike" spc="-1">
              <a:latin typeface="Times New Roman"/>
            </a:endParaRPr>
          </a:p>
        </p:txBody>
      </p:sp>
      <p:sp>
        <p:nvSpPr>
          <p:cNvPr id="2" name="PlaceHolder 3"/>
          <p:cNvSpPr>
            <a:spLocks noGrp="1"/>
          </p:cNvSpPr>
          <p:nvPr>
            <p:ph type="ftr"/>
          </p:nvPr>
        </p:nvSpPr>
        <p:spPr>
          <a:xfrm>
            <a:off x="3029040" y="4767120"/>
            <a:ext cx="3085920" cy="273600"/>
          </a:xfrm>
          <a:prstGeom prst="rect">
            <a:avLst/>
          </a:prstGeom>
        </p:spPr>
        <p:txBody>
          <a:bodyPr anchor="ctr">
            <a:noAutofit/>
          </a:bodyPr>
          <a:lstStyle/>
          <a:p>
            <a:endParaRPr lang="en-AU" sz="2400" b="0" strike="noStrike" spc="-1">
              <a:latin typeface="Times New Roman"/>
            </a:endParaRPr>
          </a:p>
        </p:txBody>
      </p:sp>
      <p:sp>
        <p:nvSpPr>
          <p:cNvPr id="3" name="PlaceHolder 4"/>
          <p:cNvSpPr>
            <a:spLocks noGrp="1"/>
          </p:cNvSpPr>
          <p:nvPr>
            <p:ph type="sldNum"/>
          </p:nvPr>
        </p:nvSpPr>
        <p:spPr>
          <a:xfrm>
            <a:off x="6458040" y="4767120"/>
            <a:ext cx="2057040" cy="273600"/>
          </a:xfrm>
          <a:prstGeom prst="rect">
            <a:avLst/>
          </a:prstGeom>
        </p:spPr>
        <p:txBody>
          <a:bodyPr anchor="ctr">
            <a:noAutofit/>
          </a:bodyPr>
          <a:lstStyle/>
          <a:p>
            <a:pPr algn="r">
              <a:lnSpc>
                <a:spcPct val="100000"/>
              </a:lnSpc>
              <a:tabLst>
                <a:tab pos="0" algn="l"/>
              </a:tabLst>
            </a:pPr>
            <a:fld id="{16D32620-F26F-4023-B0FB-B3EFDB232A59}" type="slidenum">
              <a:rPr lang="en" sz="900" b="0" strike="noStrike" spc="-1">
                <a:solidFill>
                  <a:srgbClr val="8B8B8B"/>
                </a:solidFill>
                <a:latin typeface="Arial"/>
                <a:ea typeface="Arial"/>
              </a:rPr>
              <a:t>‹#›</a:t>
            </a:fld>
            <a:endParaRPr lang="en-AU" sz="900" b="0" strike="noStrike" spc="-1">
              <a:latin typeface="Times New Roman"/>
            </a:endParaRPr>
          </a:p>
        </p:txBody>
      </p:sp>
      <p:sp>
        <p:nvSpPr>
          <p:cNvPr id="4" name="PlaceHolder 5"/>
          <p:cNvSpPr>
            <a:spLocks noGrp="1"/>
          </p:cNvSpPr>
          <p:nvPr>
            <p:ph type="body"/>
          </p:nvPr>
        </p:nvSpPr>
        <p:spPr>
          <a:xfrm>
            <a:off x="457200" y="1203480"/>
            <a:ext cx="8229240" cy="298296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AU" sz="2100" b="0" strike="noStrike" spc="-1">
                <a:solidFill>
                  <a:srgbClr val="000000"/>
                </a:solidFill>
                <a:latin typeface="Calibri"/>
              </a:rPr>
              <a:t>Click to edit the outline text format</a:t>
            </a:r>
          </a:p>
          <a:p>
            <a:pPr marL="864000" lvl="1" indent="-324000">
              <a:spcBef>
                <a:spcPts val="1134"/>
              </a:spcBef>
              <a:buClr>
                <a:srgbClr val="000000"/>
              </a:buClr>
              <a:buSzPct val="75000"/>
              <a:buFont typeface="Symbol" charset="2"/>
              <a:buChar char=""/>
            </a:pPr>
            <a:r>
              <a:rPr lang="en-AU" sz="1500" b="0" strike="noStrike" spc="-1">
                <a:solidFill>
                  <a:srgbClr val="000000"/>
                </a:solidFill>
                <a:latin typeface="Calibri"/>
              </a:rPr>
              <a:t>Second Outline Level</a:t>
            </a:r>
          </a:p>
          <a:p>
            <a:pPr marL="1296000" lvl="2" indent="-288000">
              <a:spcBef>
                <a:spcPts val="850"/>
              </a:spcBef>
              <a:buClr>
                <a:srgbClr val="000000"/>
              </a:buClr>
              <a:buSzPct val="45000"/>
              <a:buFont typeface="Wingdings" charset="2"/>
              <a:buChar char=""/>
            </a:pPr>
            <a:r>
              <a:rPr lang="en-AU" sz="1350" b="0" strike="noStrike" spc="-1">
                <a:solidFill>
                  <a:srgbClr val="000000"/>
                </a:solidFill>
                <a:latin typeface="Calibri"/>
              </a:rPr>
              <a:t>Third Outline Level</a:t>
            </a:r>
          </a:p>
          <a:p>
            <a:pPr marL="1728000" lvl="3" indent="-216000">
              <a:spcBef>
                <a:spcPts val="567"/>
              </a:spcBef>
              <a:buClr>
                <a:srgbClr val="000000"/>
              </a:buClr>
              <a:buSzPct val="75000"/>
              <a:buFont typeface="Symbol" charset="2"/>
              <a:buChar char=""/>
            </a:pPr>
            <a:r>
              <a:rPr lang="en-AU" sz="1350" b="0" strike="noStrike" spc="-1">
                <a:solidFill>
                  <a:srgbClr val="000000"/>
                </a:solidFill>
                <a:latin typeface="Calibri"/>
              </a:rPr>
              <a:t>Fourth Outline Level</a:t>
            </a:r>
          </a:p>
          <a:p>
            <a:pPr marL="2160000" lvl="4" indent="-216000">
              <a:spcBef>
                <a:spcPts val="283"/>
              </a:spcBef>
              <a:buClr>
                <a:srgbClr val="000000"/>
              </a:buClr>
              <a:buSzPct val="45000"/>
              <a:buFont typeface="Wingdings" charset="2"/>
              <a:buChar char=""/>
            </a:pPr>
            <a:r>
              <a:rPr lang="en-AU" sz="2000" b="0" strike="noStrike" spc="-1">
                <a:solidFill>
                  <a:srgbClr val="000000"/>
                </a:solidFill>
                <a:latin typeface="Calibri"/>
              </a:rPr>
              <a:t>Fifth Outline Level</a:t>
            </a:r>
          </a:p>
          <a:p>
            <a:pPr marL="2592000" lvl="5" indent="-216000">
              <a:spcBef>
                <a:spcPts val="283"/>
              </a:spcBef>
              <a:buClr>
                <a:srgbClr val="000000"/>
              </a:buClr>
              <a:buSzPct val="45000"/>
              <a:buFont typeface="Wingdings" charset="2"/>
              <a:buChar char=""/>
            </a:pPr>
            <a:r>
              <a:rPr lang="en-AU" sz="2000" b="0" strike="noStrike" spc="-1">
                <a:solidFill>
                  <a:srgbClr val="000000"/>
                </a:solidFill>
                <a:latin typeface="Calibri"/>
              </a:rPr>
              <a:t>Sixth Outline Level</a:t>
            </a:r>
          </a:p>
          <a:p>
            <a:pPr marL="3024000" lvl="6" indent="-216000">
              <a:spcBef>
                <a:spcPts val="283"/>
              </a:spcBef>
              <a:buClr>
                <a:srgbClr val="000000"/>
              </a:buClr>
              <a:buSzPct val="45000"/>
              <a:buFont typeface="Wingdings" charset="2"/>
              <a:buChar char=""/>
            </a:pPr>
            <a:r>
              <a:rPr lang="en-AU" sz="2000" b="0" strike="noStrike" spc="-1">
                <a:solidFill>
                  <a:srgbClr val="000000"/>
                </a:solidFill>
                <a:latin typeface="Calibri"/>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1" name="PlaceHolder 1"/>
          <p:cNvSpPr>
            <a:spLocks noGrp="1"/>
          </p:cNvSpPr>
          <p:nvPr>
            <p:ph type="title"/>
          </p:nvPr>
        </p:nvSpPr>
        <p:spPr>
          <a:xfrm>
            <a:off x="1143000" y="841680"/>
            <a:ext cx="6857640" cy="1790280"/>
          </a:xfrm>
          <a:prstGeom prst="rect">
            <a:avLst/>
          </a:prstGeom>
        </p:spPr>
        <p:txBody>
          <a:bodyPr anchor="b">
            <a:noAutofit/>
          </a:bodyPr>
          <a:lstStyle/>
          <a:p>
            <a:pPr algn="ctr">
              <a:lnSpc>
                <a:spcPct val="90000"/>
              </a:lnSpc>
            </a:pPr>
            <a:r>
              <a:rPr lang="en-US" sz="4500" b="0" strike="noStrike" spc="-1">
                <a:solidFill>
                  <a:srgbClr val="000000"/>
                </a:solidFill>
                <a:latin typeface="Calibri Light"/>
              </a:rPr>
              <a:t>Click to edit Master title style</a:t>
            </a:r>
            <a:endParaRPr lang="en-AU" sz="4500" b="0" strike="noStrike" spc="-1">
              <a:solidFill>
                <a:srgbClr val="000000"/>
              </a:solidFill>
              <a:latin typeface="Arial"/>
            </a:endParaRPr>
          </a:p>
        </p:txBody>
      </p:sp>
      <p:sp>
        <p:nvSpPr>
          <p:cNvPr id="42" name="PlaceHolder 2"/>
          <p:cNvSpPr>
            <a:spLocks noGrp="1"/>
          </p:cNvSpPr>
          <p:nvPr>
            <p:ph type="dt"/>
          </p:nvPr>
        </p:nvSpPr>
        <p:spPr>
          <a:xfrm>
            <a:off x="628560" y="4767120"/>
            <a:ext cx="2057040" cy="273600"/>
          </a:xfrm>
          <a:prstGeom prst="rect">
            <a:avLst/>
          </a:prstGeom>
        </p:spPr>
        <p:txBody>
          <a:bodyPr anchor="ctr">
            <a:noAutofit/>
          </a:bodyPr>
          <a:lstStyle/>
          <a:p>
            <a:pPr>
              <a:lnSpc>
                <a:spcPct val="100000"/>
              </a:lnSpc>
            </a:pPr>
            <a:fld id="{0852C095-6996-48C1-95DC-E50BB21E3551}" type="datetime">
              <a:rPr lang="en-US" sz="900" b="0" strike="noStrike" spc="-1">
                <a:solidFill>
                  <a:srgbClr val="8B8B8B"/>
                </a:solidFill>
                <a:latin typeface="Arial"/>
                <a:ea typeface="Arial"/>
              </a:rPr>
              <a:t>10/10/22</a:t>
            </a:fld>
            <a:endParaRPr lang="en-AU" sz="900" b="0" strike="noStrike" spc="-1">
              <a:latin typeface="Times New Roman"/>
            </a:endParaRPr>
          </a:p>
        </p:txBody>
      </p:sp>
      <p:sp>
        <p:nvSpPr>
          <p:cNvPr id="43" name="PlaceHolder 3"/>
          <p:cNvSpPr>
            <a:spLocks noGrp="1"/>
          </p:cNvSpPr>
          <p:nvPr>
            <p:ph type="ftr"/>
          </p:nvPr>
        </p:nvSpPr>
        <p:spPr>
          <a:xfrm>
            <a:off x="3029040" y="4767120"/>
            <a:ext cx="3085920" cy="273600"/>
          </a:xfrm>
          <a:prstGeom prst="rect">
            <a:avLst/>
          </a:prstGeom>
        </p:spPr>
        <p:txBody>
          <a:bodyPr anchor="ctr">
            <a:noAutofit/>
          </a:bodyPr>
          <a:lstStyle/>
          <a:p>
            <a:endParaRPr lang="en-AU" sz="2400" b="0" strike="noStrike" spc="-1">
              <a:latin typeface="Times New Roman"/>
            </a:endParaRPr>
          </a:p>
        </p:txBody>
      </p:sp>
      <p:sp>
        <p:nvSpPr>
          <p:cNvPr id="44" name="PlaceHolder 4"/>
          <p:cNvSpPr>
            <a:spLocks noGrp="1"/>
          </p:cNvSpPr>
          <p:nvPr>
            <p:ph type="sldNum"/>
          </p:nvPr>
        </p:nvSpPr>
        <p:spPr>
          <a:xfrm>
            <a:off x="6458040" y="4767120"/>
            <a:ext cx="2057040" cy="273600"/>
          </a:xfrm>
          <a:prstGeom prst="rect">
            <a:avLst/>
          </a:prstGeom>
        </p:spPr>
        <p:txBody>
          <a:bodyPr anchor="ctr">
            <a:noAutofit/>
          </a:bodyPr>
          <a:lstStyle/>
          <a:p>
            <a:pPr algn="r">
              <a:lnSpc>
                <a:spcPct val="100000"/>
              </a:lnSpc>
              <a:tabLst>
                <a:tab pos="0" algn="l"/>
              </a:tabLst>
            </a:pPr>
            <a:fld id="{446D433A-4258-43F6-A102-A7FFA4023EDD}" type="slidenum">
              <a:rPr lang="en" sz="900" b="0" strike="noStrike" spc="-1">
                <a:solidFill>
                  <a:srgbClr val="8B8B8B"/>
                </a:solidFill>
                <a:latin typeface="Arial"/>
                <a:ea typeface="Arial"/>
              </a:rPr>
              <a:t>‹#›</a:t>
            </a:fld>
            <a:endParaRPr lang="en-AU" sz="900" b="0" strike="noStrike" spc="-1">
              <a:latin typeface="Times New Roman"/>
            </a:endParaRPr>
          </a:p>
        </p:txBody>
      </p:sp>
      <p:sp>
        <p:nvSpPr>
          <p:cNvPr id="45" name="PlaceHolder 5"/>
          <p:cNvSpPr>
            <a:spLocks noGrp="1"/>
          </p:cNvSpPr>
          <p:nvPr>
            <p:ph type="body"/>
          </p:nvPr>
        </p:nvSpPr>
        <p:spPr>
          <a:xfrm>
            <a:off x="457200" y="1203480"/>
            <a:ext cx="8229240" cy="298296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AU" sz="2100" b="0" strike="noStrike" spc="-1">
                <a:solidFill>
                  <a:srgbClr val="000000"/>
                </a:solidFill>
                <a:latin typeface="Calibri"/>
              </a:rPr>
              <a:t>Click to edit the outline text format</a:t>
            </a:r>
          </a:p>
          <a:p>
            <a:pPr marL="864000" lvl="1" indent="-324000">
              <a:spcBef>
                <a:spcPts val="1134"/>
              </a:spcBef>
              <a:buClr>
                <a:srgbClr val="000000"/>
              </a:buClr>
              <a:buSzPct val="75000"/>
              <a:buFont typeface="Symbol" charset="2"/>
              <a:buChar char=""/>
            </a:pPr>
            <a:r>
              <a:rPr lang="en-AU" sz="1500" b="0" strike="noStrike" spc="-1">
                <a:solidFill>
                  <a:srgbClr val="000000"/>
                </a:solidFill>
                <a:latin typeface="Calibri"/>
              </a:rPr>
              <a:t>Second Outline Level</a:t>
            </a:r>
          </a:p>
          <a:p>
            <a:pPr marL="1296000" lvl="2" indent="-288000">
              <a:spcBef>
                <a:spcPts val="850"/>
              </a:spcBef>
              <a:buClr>
                <a:srgbClr val="000000"/>
              </a:buClr>
              <a:buSzPct val="45000"/>
              <a:buFont typeface="Wingdings" charset="2"/>
              <a:buChar char=""/>
            </a:pPr>
            <a:r>
              <a:rPr lang="en-AU" sz="1350" b="0" strike="noStrike" spc="-1">
                <a:solidFill>
                  <a:srgbClr val="000000"/>
                </a:solidFill>
                <a:latin typeface="Calibri"/>
              </a:rPr>
              <a:t>Third Outline Level</a:t>
            </a:r>
          </a:p>
          <a:p>
            <a:pPr marL="1728000" lvl="3" indent="-216000">
              <a:spcBef>
                <a:spcPts val="567"/>
              </a:spcBef>
              <a:buClr>
                <a:srgbClr val="000000"/>
              </a:buClr>
              <a:buSzPct val="75000"/>
              <a:buFont typeface="Symbol" charset="2"/>
              <a:buChar char=""/>
            </a:pPr>
            <a:r>
              <a:rPr lang="en-AU" sz="1350" b="0" strike="noStrike" spc="-1">
                <a:solidFill>
                  <a:srgbClr val="000000"/>
                </a:solidFill>
                <a:latin typeface="Calibri"/>
              </a:rPr>
              <a:t>Fourth Outline Level</a:t>
            </a:r>
          </a:p>
          <a:p>
            <a:pPr marL="2160000" lvl="4" indent="-216000">
              <a:spcBef>
                <a:spcPts val="283"/>
              </a:spcBef>
              <a:buClr>
                <a:srgbClr val="000000"/>
              </a:buClr>
              <a:buSzPct val="45000"/>
              <a:buFont typeface="Wingdings" charset="2"/>
              <a:buChar char=""/>
            </a:pPr>
            <a:r>
              <a:rPr lang="en-AU" sz="2000" b="0" strike="noStrike" spc="-1">
                <a:solidFill>
                  <a:srgbClr val="000000"/>
                </a:solidFill>
                <a:latin typeface="Calibri"/>
              </a:rPr>
              <a:t>Fifth Outline Level</a:t>
            </a:r>
          </a:p>
          <a:p>
            <a:pPr marL="2592000" lvl="5" indent="-216000">
              <a:spcBef>
                <a:spcPts val="283"/>
              </a:spcBef>
              <a:buClr>
                <a:srgbClr val="000000"/>
              </a:buClr>
              <a:buSzPct val="45000"/>
              <a:buFont typeface="Wingdings" charset="2"/>
              <a:buChar char=""/>
            </a:pPr>
            <a:r>
              <a:rPr lang="en-AU" sz="2000" b="0" strike="noStrike" spc="-1">
                <a:solidFill>
                  <a:srgbClr val="000000"/>
                </a:solidFill>
                <a:latin typeface="Calibri"/>
              </a:rPr>
              <a:t>Sixth Outline Level</a:t>
            </a:r>
          </a:p>
          <a:p>
            <a:pPr marL="3024000" lvl="6" indent="-216000">
              <a:spcBef>
                <a:spcPts val="283"/>
              </a:spcBef>
              <a:buClr>
                <a:srgbClr val="000000"/>
              </a:buClr>
              <a:buSzPct val="45000"/>
              <a:buFont typeface="Wingdings" charset="2"/>
              <a:buChar char=""/>
            </a:pPr>
            <a:r>
              <a:rPr lang="en-AU" sz="2000" b="0" strike="noStrike" spc="-1">
                <a:solidFill>
                  <a:srgbClr val="000000"/>
                </a:solidFill>
                <a:latin typeface="Calibri"/>
              </a:rPr>
              <a:t>Seventh Outline Level</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38" name="PlaceHolder 1"/>
          <p:cNvSpPr>
            <a:spLocks noGrp="1"/>
          </p:cNvSpPr>
          <p:nvPr>
            <p:ph type="dt"/>
          </p:nvPr>
        </p:nvSpPr>
        <p:spPr>
          <a:xfrm>
            <a:off x="628560" y="4767120"/>
            <a:ext cx="2057040" cy="273600"/>
          </a:xfrm>
          <a:prstGeom prst="rect">
            <a:avLst/>
          </a:prstGeom>
        </p:spPr>
        <p:txBody>
          <a:bodyPr anchor="ctr">
            <a:noAutofit/>
          </a:bodyPr>
          <a:lstStyle/>
          <a:p>
            <a:pPr>
              <a:lnSpc>
                <a:spcPct val="100000"/>
              </a:lnSpc>
            </a:pPr>
            <a:fld id="{1888B346-8205-4A9E-95F9-68A0467DEFC4}" type="datetime">
              <a:rPr lang="en-US" sz="900" b="0" strike="noStrike" spc="-1">
                <a:solidFill>
                  <a:srgbClr val="8B8B8B"/>
                </a:solidFill>
                <a:latin typeface="Arial"/>
                <a:ea typeface="Arial"/>
              </a:rPr>
              <a:t>10/10/22</a:t>
            </a:fld>
            <a:endParaRPr lang="en-AU" sz="900" b="0" strike="noStrike" spc="-1">
              <a:latin typeface="Times New Roman"/>
            </a:endParaRPr>
          </a:p>
        </p:txBody>
      </p:sp>
      <p:sp>
        <p:nvSpPr>
          <p:cNvPr id="239" name="PlaceHolder 2"/>
          <p:cNvSpPr>
            <a:spLocks noGrp="1"/>
          </p:cNvSpPr>
          <p:nvPr>
            <p:ph type="ftr"/>
          </p:nvPr>
        </p:nvSpPr>
        <p:spPr>
          <a:xfrm>
            <a:off x="3029040" y="4767120"/>
            <a:ext cx="3085920" cy="273600"/>
          </a:xfrm>
          <a:prstGeom prst="rect">
            <a:avLst/>
          </a:prstGeom>
        </p:spPr>
        <p:txBody>
          <a:bodyPr anchor="ctr">
            <a:noAutofit/>
          </a:bodyPr>
          <a:lstStyle/>
          <a:p>
            <a:endParaRPr lang="en-AU" sz="2400" b="0" strike="noStrike" spc="-1">
              <a:latin typeface="Times New Roman"/>
            </a:endParaRPr>
          </a:p>
        </p:txBody>
      </p:sp>
      <p:sp>
        <p:nvSpPr>
          <p:cNvPr id="240" name="PlaceHolder 3"/>
          <p:cNvSpPr>
            <a:spLocks noGrp="1"/>
          </p:cNvSpPr>
          <p:nvPr>
            <p:ph type="sldNum"/>
          </p:nvPr>
        </p:nvSpPr>
        <p:spPr>
          <a:xfrm>
            <a:off x="6458040" y="4767120"/>
            <a:ext cx="2057040" cy="273600"/>
          </a:xfrm>
          <a:prstGeom prst="rect">
            <a:avLst/>
          </a:prstGeom>
        </p:spPr>
        <p:txBody>
          <a:bodyPr anchor="ctr">
            <a:noAutofit/>
          </a:bodyPr>
          <a:lstStyle/>
          <a:p>
            <a:pPr algn="r">
              <a:lnSpc>
                <a:spcPct val="100000"/>
              </a:lnSpc>
              <a:tabLst>
                <a:tab pos="0" algn="l"/>
              </a:tabLst>
            </a:pPr>
            <a:fld id="{DEE68021-57C5-4014-9404-BEDC19D0D5B2}" type="slidenum">
              <a:rPr lang="en" sz="900" b="0" strike="noStrike" spc="-1">
                <a:solidFill>
                  <a:srgbClr val="8B8B8B"/>
                </a:solidFill>
                <a:latin typeface="Arial"/>
                <a:ea typeface="Arial"/>
              </a:rPr>
              <a:t>‹#›</a:t>
            </a:fld>
            <a:endParaRPr lang="en-AU" sz="900" b="0" strike="noStrike" spc="-1">
              <a:latin typeface="Times New Roman"/>
            </a:endParaRPr>
          </a:p>
        </p:txBody>
      </p:sp>
      <p:sp>
        <p:nvSpPr>
          <p:cNvPr id="241" name="PlaceHolder 4"/>
          <p:cNvSpPr>
            <a:spLocks noGrp="1"/>
          </p:cNvSpPr>
          <p:nvPr>
            <p:ph type="title"/>
          </p:nvPr>
        </p:nvSpPr>
        <p:spPr>
          <a:xfrm>
            <a:off x="457200" y="205200"/>
            <a:ext cx="8229240" cy="858600"/>
          </a:xfrm>
          <a:prstGeom prst="rect">
            <a:avLst/>
          </a:prstGeom>
        </p:spPr>
        <p:txBody>
          <a:bodyPr lIns="0" tIns="0" rIns="0" bIns="0" anchor="ctr">
            <a:noAutofit/>
          </a:bodyPr>
          <a:lstStyle/>
          <a:p>
            <a:r>
              <a:rPr lang="en-AU" sz="1400" b="0" strike="noStrike" spc="-1">
                <a:solidFill>
                  <a:srgbClr val="000000"/>
                </a:solidFill>
                <a:latin typeface="Arial"/>
              </a:rPr>
              <a:t>Click to edit the title text format</a:t>
            </a:r>
          </a:p>
        </p:txBody>
      </p:sp>
      <p:sp>
        <p:nvSpPr>
          <p:cNvPr id="242" name="PlaceHolder 5"/>
          <p:cNvSpPr>
            <a:spLocks noGrp="1"/>
          </p:cNvSpPr>
          <p:nvPr>
            <p:ph type="body"/>
          </p:nvPr>
        </p:nvSpPr>
        <p:spPr>
          <a:xfrm>
            <a:off x="457200" y="1203480"/>
            <a:ext cx="8229240" cy="298296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AU" sz="2100" b="0" strike="noStrike" spc="-1">
                <a:solidFill>
                  <a:srgbClr val="000000"/>
                </a:solidFill>
                <a:latin typeface="Calibri"/>
              </a:rPr>
              <a:t>Click to edit the outline text format</a:t>
            </a:r>
          </a:p>
          <a:p>
            <a:pPr marL="864000" lvl="1" indent="-324000">
              <a:spcBef>
                <a:spcPts val="1134"/>
              </a:spcBef>
              <a:buClr>
                <a:srgbClr val="000000"/>
              </a:buClr>
              <a:buSzPct val="75000"/>
              <a:buFont typeface="Symbol" charset="2"/>
              <a:buChar char=""/>
            </a:pPr>
            <a:r>
              <a:rPr lang="en-AU" sz="1500" b="0" strike="noStrike" spc="-1">
                <a:solidFill>
                  <a:srgbClr val="000000"/>
                </a:solidFill>
                <a:latin typeface="Calibri"/>
              </a:rPr>
              <a:t>Second Outline Level</a:t>
            </a:r>
          </a:p>
          <a:p>
            <a:pPr marL="1296000" lvl="2" indent="-288000">
              <a:spcBef>
                <a:spcPts val="850"/>
              </a:spcBef>
              <a:buClr>
                <a:srgbClr val="000000"/>
              </a:buClr>
              <a:buSzPct val="45000"/>
              <a:buFont typeface="Wingdings" charset="2"/>
              <a:buChar char=""/>
            </a:pPr>
            <a:r>
              <a:rPr lang="en-AU" sz="1350" b="0" strike="noStrike" spc="-1">
                <a:solidFill>
                  <a:srgbClr val="000000"/>
                </a:solidFill>
                <a:latin typeface="Calibri"/>
              </a:rPr>
              <a:t>Third Outline Level</a:t>
            </a:r>
          </a:p>
          <a:p>
            <a:pPr marL="1728000" lvl="3" indent="-216000">
              <a:spcBef>
                <a:spcPts val="567"/>
              </a:spcBef>
              <a:buClr>
                <a:srgbClr val="000000"/>
              </a:buClr>
              <a:buSzPct val="75000"/>
              <a:buFont typeface="Symbol" charset="2"/>
              <a:buChar char=""/>
            </a:pPr>
            <a:r>
              <a:rPr lang="en-AU" sz="1350" b="0" strike="noStrike" spc="-1">
                <a:solidFill>
                  <a:srgbClr val="000000"/>
                </a:solidFill>
                <a:latin typeface="Calibri"/>
              </a:rPr>
              <a:t>Fourth Outline Level</a:t>
            </a:r>
          </a:p>
          <a:p>
            <a:pPr marL="2160000" lvl="4" indent="-216000">
              <a:spcBef>
                <a:spcPts val="283"/>
              </a:spcBef>
              <a:buClr>
                <a:srgbClr val="000000"/>
              </a:buClr>
              <a:buSzPct val="45000"/>
              <a:buFont typeface="Wingdings" charset="2"/>
              <a:buChar char=""/>
            </a:pPr>
            <a:r>
              <a:rPr lang="en-AU" sz="2000" b="0" strike="noStrike" spc="-1">
                <a:solidFill>
                  <a:srgbClr val="000000"/>
                </a:solidFill>
                <a:latin typeface="Calibri"/>
              </a:rPr>
              <a:t>Fifth Outline Level</a:t>
            </a:r>
          </a:p>
          <a:p>
            <a:pPr marL="2592000" lvl="5" indent="-216000">
              <a:spcBef>
                <a:spcPts val="283"/>
              </a:spcBef>
              <a:buClr>
                <a:srgbClr val="000000"/>
              </a:buClr>
              <a:buSzPct val="45000"/>
              <a:buFont typeface="Wingdings" charset="2"/>
              <a:buChar char=""/>
            </a:pPr>
            <a:r>
              <a:rPr lang="en-AU" sz="2000" b="0" strike="noStrike" spc="-1">
                <a:solidFill>
                  <a:srgbClr val="000000"/>
                </a:solidFill>
                <a:latin typeface="Calibri"/>
              </a:rPr>
              <a:t>Sixth Outline Level</a:t>
            </a:r>
          </a:p>
          <a:p>
            <a:pPr marL="3024000" lvl="6" indent="-216000">
              <a:spcBef>
                <a:spcPts val="283"/>
              </a:spcBef>
              <a:buClr>
                <a:srgbClr val="000000"/>
              </a:buClr>
              <a:buSzPct val="45000"/>
              <a:buFont typeface="Wingdings" charset="2"/>
              <a:buChar char=""/>
            </a:pPr>
            <a:r>
              <a:rPr lang="en-AU" sz="2000" b="0" strike="noStrike" spc="-1">
                <a:solidFill>
                  <a:srgbClr val="000000"/>
                </a:solidFill>
                <a:latin typeface="Calibri"/>
              </a:rPr>
              <a:t>Seventh Outline Level</a:t>
            </a:r>
          </a:p>
        </p:txBody>
      </p:sp>
    </p:spTree>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hyperlink" Target="https://creativecommons.org/licenses/by-nc/3.0/" TargetMode="External"/><Relationship Id="rId2" Type="http://schemas.openxmlformats.org/officeDocument/2006/relationships/image" Target="../media/image13.png"/><Relationship Id="rId1" Type="http://schemas.openxmlformats.org/officeDocument/2006/relationships/slideLayout" Target="../slideLayouts/slideLayout25.xml"/><Relationship Id="rId6" Type="http://schemas.openxmlformats.org/officeDocument/2006/relationships/hyperlink" Target="https://freepngimg.com/png/85354-text-question-blog-questions-logo-any" TargetMode="External"/><Relationship Id="rId5" Type="http://schemas.openxmlformats.org/officeDocument/2006/relationships/image" Target="../media/image15.png"/><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 name="TextShape 1"/>
          <p:cNvSpPr txBox="1"/>
          <p:nvPr/>
        </p:nvSpPr>
        <p:spPr>
          <a:xfrm>
            <a:off x="6458040" y="4767120"/>
            <a:ext cx="2057040" cy="273600"/>
          </a:xfrm>
          <a:prstGeom prst="rect">
            <a:avLst/>
          </a:prstGeom>
          <a:noFill/>
          <a:ln>
            <a:noFill/>
          </a:ln>
        </p:spPr>
        <p:txBody>
          <a:bodyPr lIns="0" tIns="0" rIns="0" bIns="0" anchor="ctr">
            <a:noAutofit/>
          </a:bodyPr>
          <a:lstStyle/>
          <a:p>
            <a:pPr algn="r">
              <a:lnSpc>
                <a:spcPct val="100000"/>
              </a:lnSpc>
              <a:buClr>
                <a:srgbClr val="000000"/>
              </a:buClr>
              <a:buFont typeface="Arial"/>
              <a:buChar char="•"/>
            </a:pPr>
            <a:fld id="{6398C2BE-91B7-418A-8C3C-8CFDED00C370}" type="slidenum">
              <a:rPr lang="en" sz="900" b="0" strike="noStrike" spc="-1">
                <a:solidFill>
                  <a:srgbClr val="8B8B8B"/>
                </a:solidFill>
                <a:latin typeface="Arial"/>
                <a:ea typeface="Arial"/>
              </a:rPr>
              <a:t>1</a:t>
            </a:fld>
            <a:endParaRPr lang="en-AU" sz="900" b="0" strike="noStrike" spc="-1">
              <a:latin typeface="Times New Roman"/>
            </a:endParaRPr>
          </a:p>
        </p:txBody>
      </p:sp>
      <p:pic>
        <p:nvPicPr>
          <p:cNvPr id="319" name="Picture 5"/>
          <p:cNvPicPr/>
          <p:nvPr/>
        </p:nvPicPr>
        <p:blipFill>
          <a:blip r:embed="rId2"/>
          <a:stretch/>
        </p:blipFill>
        <p:spPr>
          <a:xfrm>
            <a:off x="0" y="4012920"/>
            <a:ext cx="1854000" cy="1108440"/>
          </a:xfrm>
          <a:prstGeom prst="rect">
            <a:avLst/>
          </a:prstGeom>
          <a:ln>
            <a:noFill/>
          </a:ln>
        </p:spPr>
      </p:pic>
      <p:sp>
        <p:nvSpPr>
          <p:cNvPr id="320" name="CustomShape 2"/>
          <p:cNvSpPr/>
          <p:nvPr/>
        </p:nvSpPr>
        <p:spPr>
          <a:xfrm>
            <a:off x="1290574" y="1623435"/>
            <a:ext cx="6354746" cy="1896630"/>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gn="ctr">
              <a:lnSpc>
                <a:spcPct val="107000"/>
              </a:lnSpc>
              <a:spcAft>
                <a:spcPts val="799"/>
              </a:spcAft>
            </a:pPr>
            <a:r>
              <a:rPr lang="en-IN" sz="2300" b="1" strike="noStrike" spc="-1" dirty="0">
                <a:solidFill>
                  <a:srgbClr val="44546A"/>
                </a:solidFill>
                <a:latin typeface="Calibri"/>
                <a:ea typeface="Times New Roman"/>
              </a:rPr>
              <a:t>ASSESSMENT 3 (PRESENTATION)</a:t>
            </a:r>
            <a:r>
              <a:rPr lang="en-IN" sz="2300" b="1" spc="-1" dirty="0">
                <a:solidFill>
                  <a:srgbClr val="44546A"/>
                </a:solidFill>
                <a:latin typeface="Calibri"/>
                <a:ea typeface="Times New Roman"/>
              </a:rPr>
              <a:t> </a:t>
            </a:r>
            <a:endParaRPr lang="en-AU" sz="2300" b="0" strike="noStrike" spc="-1" dirty="0">
              <a:latin typeface="Arial"/>
            </a:endParaRPr>
          </a:p>
          <a:p>
            <a:pPr algn="ctr">
              <a:lnSpc>
                <a:spcPct val="107000"/>
              </a:lnSpc>
              <a:spcAft>
                <a:spcPts val="799"/>
              </a:spcAft>
            </a:pPr>
            <a:r>
              <a:rPr lang="en-IN" sz="2300" b="1" strike="noStrike" spc="-1" dirty="0">
                <a:solidFill>
                  <a:srgbClr val="44546A"/>
                </a:solidFill>
                <a:latin typeface="Calibri"/>
                <a:ea typeface="Times New Roman"/>
              </a:rPr>
              <a:t>(TERM-2 2022)</a:t>
            </a:r>
            <a:endParaRPr lang="en-AU" sz="2300" b="0" strike="noStrike" spc="-1" dirty="0">
              <a:latin typeface="Arial"/>
            </a:endParaRPr>
          </a:p>
          <a:p>
            <a:pPr algn="ctr">
              <a:lnSpc>
                <a:spcPct val="107000"/>
              </a:lnSpc>
              <a:spcAft>
                <a:spcPts val="799"/>
              </a:spcAft>
            </a:pPr>
            <a:r>
              <a:rPr lang="en-IN" sz="2300" b="0" strike="noStrike" spc="-1" dirty="0">
                <a:solidFill>
                  <a:srgbClr val="000000"/>
                </a:solidFill>
                <a:latin typeface="Calibri"/>
                <a:ea typeface="Times New Roman"/>
              </a:rPr>
              <a:t>Submitted To:</a:t>
            </a:r>
            <a:endParaRPr lang="en-AU" sz="2300" b="0" strike="noStrike" spc="-1" dirty="0">
              <a:latin typeface="Arial"/>
            </a:endParaRPr>
          </a:p>
          <a:p>
            <a:pPr algn="ctr">
              <a:lnSpc>
                <a:spcPct val="107000"/>
              </a:lnSpc>
              <a:spcAft>
                <a:spcPts val="799"/>
              </a:spcAft>
            </a:pPr>
            <a:r>
              <a:rPr lang="en-IN" sz="2300" spc="-1" dirty="0">
                <a:solidFill>
                  <a:srgbClr val="000000"/>
                </a:solidFill>
                <a:latin typeface="Calibri"/>
                <a:ea typeface="Times New Roman"/>
              </a:rPr>
              <a:t> </a:t>
            </a:r>
            <a:r>
              <a:rPr lang="en-IN" sz="2300" b="0" strike="noStrike" spc="-1" dirty="0">
                <a:solidFill>
                  <a:srgbClr val="000000"/>
                </a:solidFill>
                <a:latin typeface="Calibri"/>
                <a:ea typeface="Times New Roman"/>
              </a:rPr>
              <a:t>Unit Coordinator, Tutor, Lecturer : Jahan Hassan</a:t>
            </a:r>
            <a:endParaRPr lang="en-IN" sz="2300" b="0" strike="noStrike" spc="-1" dirty="0">
              <a:latin typeface="Calibri"/>
            </a:endParaRPr>
          </a:p>
        </p:txBody>
      </p:sp>
      <p:sp>
        <p:nvSpPr>
          <p:cNvPr id="321" name="CustomShape 3"/>
          <p:cNvSpPr/>
          <p:nvPr/>
        </p:nvSpPr>
        <p:spPr>
          <a:xfrm>
            <a:off x="208105" y="590400"/>
            <a:ext cx="8519685" cy="89136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90000"/>
              </a:lnSpc>
            </a:pPr>
            <a:r>
              <a:rPr lang="en-US" sz="3200" b="1" spc="-1" dirty="0">
                <a:solidFill>
                  <a:srgbClr val="C55A11"/>
                </a:solidFill>
                <a:latin typeface="Calibri"/>
              </a:rPr>
              <a:t>Introduction to the Internet of Things</a:t>
            </a:r>
            <a:r>
              <a:rPr lang="en-US" sz="3200" b="1" strike="noStrike" spc="-1" dirty="0">
                <a:solidFill>
                  <a:srgbClr val="C55A11"/>
                </a:solidFill>
                <a:latin typeface="Calibri"/>
              </a:rPr>
              <a:t>(</a:t>
            </a:r>
            <a:r>
              <a:rPr lang="en-US" sz="3200" b="1" strike="noStrike" spc="-1" dirty="0">
                <a:solidFill>
                  <a:srgbClr val="C55A11"/>
                </a:solidFill>
                <a:latin typeface="Calibri Light"/>
              </a:rPr>
              <a:t>COI29226)</a:t>
            </a:r>
            <a:endParaRPr lang="en-AU" sz="3200" b="0" strike="noStrike" spc="-1" dirty="0">
              <a:latin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6" name="TextShape 1"/>
          <p:cNvSpPr txBox="1"/>
          <p:nvPr/>
        </p:nvSpPr>
        <p:spPr>
          <a:xfrm>
            <a:off x="6458040" y="4767120"/>
            <a:ext cx="2057040" cy="273600"/>
          </a:xfrm>
          <a:prstGeom prst="rect">
            <a:avLst/>
          </a:prstGeom>
          <a:noFill/>
          <a:ln>
            <a:noFill/>
          </a:ln>
        </p:spPr>
        <p:txBody>
          <a:bodyPr lIns="0" tIns="0" rIns="0" bIns="0" anchor="ctr">
            <a:noAutofit/>
          </a:bodyPr>
          <a:lstStyle/>
          <a:p>
            <a:pPr algn="r">
              <a:lnSpc>
                <a:spcPct val="100000"/>
              </a:lnSpc>
              <a:tabLst>
                <a:tab pos="0" algn="l"/>
              </a:tabLst>
            </a:pPr>
            <a:fld id="{FA0960BC-0C25-44B8-A8E1-0298C10F5730}" type="slidenum">
              <a:rPr lang="en" sz="900" b="0" strike="noStrike" spc="-1">
                <a:solidFill>
                  <a:srgbClr val="8B8B8B"/>
                </a:solidFill>
                <a:latin typeface="Arial"/>
                <a:ea typeface="Arial"/>
              </a:rPr>
              <a:t>10</a:t>
            </a:fld>
            <a:endParaRPr lang="en-AU" sz="900" b="0" strike="noStrike" spc="-1">
              <a:latin typeface="Times New Roman"/>
            </a:endParaRPr>
          </a:p>
        </p:txBody>
      </p:sp>
      <p:pic>
        <p:nvPicPr>
          <p:cNvPr id="397" name="Google Shape;354;p35"/>
          <p:cNvPicPr/>
          <p:nvPr/>
        </p:nvPicPr>
        <p:blipFill>
          <a:blip r:embed="rId2"/>
          <a:stretch/>
        </p:blipFill>
        <p:spPr>
          <a:xfrm>
            <a:off x="6781680" y="1047600"/>
            <a:ext cx="548280" cy="1597320"/>
          </a:xfrm>
          <a:prstGeom prst="rect">
            <a:avLst/>
          </a:prstGeom>
          <a:ln>
            <a:noFill/>
          </a:ln>
        </p:spPr>
      </p:pic>
      <p:pic>
        <p:nvPicPr>
          <p:cNvPr id="398" name="Picture 7"/>
          <p:cNvPicPr/>
          <p:nvPr/>
        </p:nvPicPr>
        <p:blipFill>
          <a:blip r:embed="rId3"/>
          <a:stretch/>
        </p:blipFill>
        <p:spPr>
          <a:xfrm>
            <a:off x="69480" y="4034520"/>
            <a:ext cx="1854000" cy="1108440"/>
          </a:xfrm>
          <a:prstGeom prst="rect">
            <a:avLst/>
          </a:prstGeom>
          <a:ln>
            <a:noFill/>
          </a:ln>
        </p:spPr>
      </p:pic>
      <p:pic>
        <p:nvPicPr>
          <p:cNvPr id="399" name="Picture 2" descr="Diagram&#10;&#10;Description automatically generated"/>
          <p:cNvPicPr/>
          <p:nvPr/>
        </p:nvPicPr>
        <p:blipFill>
          <a:blip r:embed="rId4"/>
          <a:stretch/>
        </p:blipFill>
        <p:spPr>
          <a:xfrm>
            <a:off x="609480" y="361800"/>
            <a:ext cx="4063680" cy="4063680"/>
          </a:xfrm>
          <a:prstGeom prst="rect">
            <a:avLst/>
          </a:prstGeom>
          <a:ln>
            <a:noFill/>
          </a:ln>
        </p:spPr>
      </p:pic>
      <p:pic>
        <p:nvPicPr>
          <p:cNvPr id="400" name="Picture 4" descr="A picture containing logo&#10;&#10;Description automatically generated"/>
          <p:cNvPicPr/>
          <p:nvPr/>
        </p:nvPicPr>
        <p:blipFill>
          <a:blip r:embed="rId5"/>
          <a:stretch/>
        </p:blipFill>
        <p:spPr>
          <a:xfrm>
            <a:off x="5338080" y="1428840"/>
            <a:ext cx="2886840" cy="2077920"/>
          </a:xfrm>
          <a:prstGeom prst="rect">
            <a:avLst/>
          </a:prstGeom>
          <a:ln>
            <a:noFill/>
          </a:ln>
        </p:spPr>
      </p:pic>
      <p:sp>
        <p:nvSpPr>
          <p:cNvPr id="401" name="CustomShape 2"/>
          <p:cNvSpPr/>
          <p:nvPr/>
        </p:nvSpPr>
        <p:spPr>
          <a:xfrm>
            <a:off x="999000" y="5143680"/>
            <a:ext cx="7145640" cy="227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900" b="0" u="sng" strike="noStrike" spc="-1">
                <a:solidFill>
                  <a:srgbClr val="0563C1"/>
                </a:solidFill>
                <a:uFillTx/>
                <a:latin typeface="Arial"/>
                <a:ea typeface="Arial"/>
                <a:hlinkClick r:id="rId6"/>
              </a:rPr>
              <a:t>This Photo</a:t>
            </a:r>
            <a:r>
              <a:rPr lang="en-US" sz="900" b="0" strike="noStrike" spc="-1">
                <a:solidFill>
                  <a:srgbClr val="000000"/>
                </a:solidFill>
                <a:latin typeface="Arial"/>
                <a:ea typeface="Arial"/>
              </a:rPr>
              <a:t> by Unknown Author is licensed under </a:t>
            </a:r>
            <a:r>
              <a:rPr lang="en-US" sz="900" b="0" u="sng" strike="noStrike" spc="-1">
                <a:solidFill>
                  <a:srgbClr val="0563C1"/>
                </a:solidFill>
                <a:uFillTx/>
                <a:latin typeface="Arial"/>
                <a:ea typeface="Arial"/>
                <a:hlinkClick r:id="rId7"/>
              </a:rPr>
              <a:t>CC BY-NC</a:t>
            </a:r>
            <a:endParaRPr lang="en-AU" sz="900" b="0" strike="noStrike" spc="-1">
              <a:latin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0DEDBD0-2AA9-B889-6116-6F1A522D3DB3}"/>
              </a:ext>
            </a:extLst>
          </p:cNvPr>
          <p:cNvSpPr>
            <a:spLocks noGrp="1"/>
          </p:cNvSpPr>
          <p:nvPr>
            <p:ph type="title"/>
          </p:nvPr>
        </p:nvSpPr>
        <p:spPr>
          <a:xfrm>
            <a:off x="473202" y="479640"/>
            <a:ext cx="2571750" cy="1289304"/>
          </a:xfrm>
        </p:spPr>
        <p:txBody>
          <a:bodyPr vert="horz" lIns="91440" tIns="45720" rIns="91440" bIns="45720" rtlCol="0" anchor="b">
            <a:normAutofit/>
          </a:bodyPr>
          <a:lstStyle/>
          <a:p>
            <a:r>
              <a:rPr lang="en-US" sz="1900" kern="1200" dirty="0">
                <a:solidFill>
                  <a:schemeClr val="tx1"/>
                </a:solidFill>
                <a:latin typeface="+mj-lt"/>
                <a:ea typeface="+mj-ea"/>
                <a:cs typeface="+mj-cs"/>
              </a:rPr>
              <a:t>Steps to Configure the project applications:</a:t>
            </a:r>
          </a:p>
        </p:txBody>
      </p:sp>
      <p:sp>
        <p:nvSpPr>
          <p:cNvPr id="14"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2458" y="1930317"/>
            <a:ext cx="2441321" cy="13716"/>
          </a:xfrm>
          <a:custGeom>
            <a:avLst/>
            <a:gdLst>
              <a:gd name="connsiteX0" fmla="*/ 0 w 2441321"/>
              <a:gd name="connsiteY0" fmla="*/ 0 h 13716"/>
              <a:gd name="connsiteX1" fmla="*/ 585917 w 2441321"/>
              <a:gd name="connsiteY1" fmla="*/ 0 h 13716"/>
              <a:gd name="connsiteX2" fmla="*/ 1196247 w 2441321"/>
              <a:gd name="connsiteY2" fmla="*/ 0 h 13716"/>
              <a:gd name="connsiteX3" fmla="*/ 1806578 w 2441321"/>
              <a:gd name="connsiteY3" fmla="*/ 0 h 13716"/>
              <a:gd name="connsiteX4" fmla="*/ 2441321 w 2441321"/>
              <a:gd name="connsiteY4" fmla="*/ 0 h 13716"/>
              <a:gd name="connsiteX5" fmla="*/ 2441321 w 2441321"/>
              <a:gd name="connsiteY5" fmla="*/ 13716 h 13716"/>
              <a:gd name="connsiteX6" fmla="*/ 1830991 w 2441321"/>
              <a:gd name="connsiteY6" fmla="*/ 13716 h 13716"/>
              <a:gd name="connsiteX7" fmla="*/ 1269487 w 2441321"/>
              <a:gd name="connsiteY7" fmla="*/ 13716 h 13716"/>
              <a:gd name="connsiteX8" fmla="*/ 707983 w 2441321"/>
              <a:gd name="connsiteY8" fmla="*/ 13716 h 13716"/>
              <a:gd name="connsiteX9" fmla="*/ 0 w 2441321"/>
              <a:gd name="connsiteY9" fmla="*/ 13716 h 13716"/>
              <a:gd name="connsiteX10" fmla="*/ 0 w 2441321"/>
              <a:gd name="connsiteY10" fmla="*/ 0 h 13716"/>
              <a:gd name="connsiteX0" fmla="*/ 0 w 2441321"/>
              <a:gd name="connsiteY0" fmla="*/ 0 h 13716"/>
              <a:gd name="connsiteX1" fmla="*/ 585917 w 2441321"/>
              <a:gd name="connsiteY1" fmla="*/ 0 h 13716"/>
              <a:gd name="connsiteX2" fmla="*/ 1123008 w 2441321"/>
              <a:gd name="connsiteY2" fmla="*/ 0 h 13716"/>
              <a:gd name="connsiteX3" fmla="*/ 1782164 w 2441321"/>
              <a:gd name="connsiteY3" fmla="*/ 0 h 13716"/>
              <a:gd name="connsiteX4" fmla="*/ 2441321 w 2441321"/>
              <a:gd name="connsiteY4" fmla="*/ 0 h 13716"/>
              <a:gd name="connsiteX5" fmla="*/ 2441321 w 2441321"/>
              <a:gd name="connsiteY5" fmla="*/ 13716 h 13716"/>
              <a:gd name="connsiteX6" fmla="*/ 1879817 w 2441321"/>
              <a:gd name="connsiteY6" fmla="*/ 13716 h 13716"/>
              <a:gd name="connsiteX7" fmla="*/ 1318313 w 2441321"/>
              <a:gd name="connsiteY7" fmla="*/ 13716 h 13716"/>
              <a:gd name="connsiteX8" fmla="*/ 659157 w 2441321"/>
              <a:gd name="connsiteY8" fmla="*/ 13716 h 13716"/>
              <a:gd name="connsiteX9" fmla="*/ 0 w 2441321"/>
              <a:gd name="connsiteY9" fmla="*/ 13716 h 13716"/>
              <a:gd name="connsiteX10" fmla="*/ 0 w 2441321"/>
              <a:gd name="connsiteY10" fmla="*/ 0 h 13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41321" h="13716" fill="none" extrusionOk="0">
                <a:moveTo>
                  <a:pt x="0" y="0"/>
                </a:moveTo>
                <a:cubicBezTo>
                  <a:pt x="280302" y="-6619"/>
                  <a:pt x="363201" y="4913"/>
                  <a:pt x="585917" y="0"/>
                </a:cubicBezTo>
                <a:cubicBezTo>
                  <a:pt x="832357" y="-10107"/>
                  <a:pt x="996738" y="-34312"/>
                  <a:pt x="1196247" y="0"/>
                </a:cubicBezTo>
                <a:cubicBezTo>
                  <a:pt x="1357180" y="16623"/>
                  <a:pt x="1575042" y="-11041"/>
                  <a:pt x="1806578" y="0"/>
                </a:cubicBezTo>
                <a:cubicBezTo>
                  <a:pt x="2016334" y="246"/>
                  <a:pt x="2239353" y="-8732"/>
                  <a:pt x="2441321" y="0"/>
                </a:cubicBezTo>
                <a:cubicBezTo>
                  <a:pt x="2440988" y="3698"/>
                  <a:pt x="2440649" y="9400"/>
                  <a:pt x="2441321" y="13716"/>
                </a:cubicBezTo>
                <a:cubicBezTo>
                  <a:pt x="2159375" y="44437"/>
                  <a:pt x="2054495" y="41094"/>
                  <a:pt x="1830991" y="13716"/>
                </a:cubicBezTo>
                <a:cubicBezTo>
                  <a:pt x="1615846" y="2937"/>
                  <a:pt x="1521674" y="-9994"/>
                  <a:pt x="1269487" y="13716"/>
                </a:cubicBezTo>
                <a:cubicBezTo>
                  <a:pt x="1019660" y="49388"/>
                  <a:pt x="886911" y="37779"/>
                  <a:pt x="707983" y="13716"/>
                </a:cubicBezTo>
                <a:cubicBezTo>
                  <a:pt x="523434" y="22749"/>
                  <a:pt x="307885" y="29744"/>
                  <a:pt x="0" y="13716"/>
                </a:cubicBezTo>
                <a:cubicBezTo>
                  <a:pt x="-361" y="7755"/>
                  <a:pt x="-276" y="2718"/>
                  <a:pt x="0" y="0"/>
                </a:cubicBezTo>
                <a:close/>
              </a:path>
              <a:path w="2441321" h="13716" stroke="0" extrusionOk="0">
                <a:moveTo>
                  <a:pt x="0" y="0"/>
                </a:moveTo>
                <a:cubicBezTo>
                  <a:pt x="212126" y="-10265"/>
                  <a:pt x="442910" y="-11728"/>
                  <a:pt x="585917" y="0"/>
                </a:cubicBezTo>
                <a:cubicBezTo>
                  <a:pt x="724579" y="21751"/>
                  <a:pt x="879365" y="-33198"/>
                  <a:pt x="1123008" y="0"/>
                </a:cubicBezTo>
                <a:cubicBezTo>
                  <a:pt x="1377247" y="11220"/>
                  <a:pt x="1597861" y="-34280"/>
                  <a:pt x="1782164" y="0"/>
                </a:cubicBezTo>
                <a:cubicBezTo>
                  <a:pt x="1975975" y="-3055"/>
                  <a:pt x="2116392" y="-15531"/>
                  <a:pt x="2441321" y="0"/>
                </a:cubicBezTo>
                <a:cubicBezTo>
                  <a:pt x="2441197" y="4300"/>
                  <a:pt x="2441101" y="8760"/>
                  <a:pt x="2441321" y="13716"/>
                </a:cubicBezTo>
                <a:cubicBezTo>
                  <a:pt x="2180658" y="13750"/>
                  <a:pt x="2084222" y="1362"/>
                  <a:pt x="1879817" y="13716"/>
                </a:cubicBezTo>
                <a:cubicBezTo>
                  <a:pt x="1668182" y="11650"/>
                  <a:pt x="1551159" y="-11049"/>
                  <a:pt x="1318313" y="13716"/>
                </a:cubicBezTo>
                <a:cubicBezTo>
                  <a:pt x="1059871" y="51823"/>
                  <a:pt x="901959" y="19259"/>
                  <a:pt x="659157" y="13716"/>
                </a:cubicBezTo>
                <a:cubicBezTo>
                  <a:pt x="444692" y="23911"/>
                  <a:pt x="245032" y="35310"/>
                  <a:pt x="0" y="13716"/>
                </a:cubicBezTo>
                <a:cubicBezTo>
                  <a:pt x="124" y="7937"/>
                  <a:pt x="389" y="2990"/>
                  <a:pt x="0" y="0"/>
                </a:cubicBezTo>
                <a:close/>
              </a:path>
              <a:path w="2441321" h="13716" fill="none" stroke="0" extrusionOk="0">
                <a:moveTo>
                  <a:pt x="0" y="0"/>
                </a:moveTo>
                <a:cubicBezTo>
                  <a:pt x="265389" y="-22361"/>
                  <a:pt x="344845" y="-65"/>
                  <a:pt x="585917" y="0"/>
                </a:cubicBezTo>
                <a:cubicBezTo>
                  <a:pt x="858472" y="13102"/>
                  <a:pt x="949265" y="-8078"/>
                  <a:pt x="1196247" y="0"/>
                </a:cubicBezTo>
                <a:cubicBezTo>
                  <a:pt x="1379248" y="30707"/>
                  <a:pt x="1585336" y="24963"/>
                  <a:pt x="1806578" y="0"/>
                </a:cubicBezTo>
                <a:cubicBezTo>
                  <a:pt x="1986731" y="-19207"/>
                  <a:pt x="2264933" y="16601"/>
                  <a:pt x="2441321" y="0"/>
                </a:cubicBezTo>
                <a:cubicBezTo>
                  <a:pt x="2441661" y="4449"/>
                  <a:pt x="2442057" y="7876"/>
                  <a:pt x="2441321" y="13716"/>
                </a:cubicBezTo>
                <a:cubicBezTo>
                  <a:pt x="2149099" y="22776"/>
                  <a:pt x="2027305" y="51898"/>
                  <a:pt x="1830991" y="13716"/>
                </a:cubicBezTo>
                <a:cubicBezTo>
                  <a:pt x="1614571" y="-23336"/>
                  <a:pt x="1500998" y="6155"/>
                  <a:pt x="1269487" y="13716"/>
                </a:cubicBezTo>
                <a:cubicBezTo>
                  <a:pt x="1042399" y="33262"/>
                  <a:pt x="927922" y="41250"/>
                  <a:pt x="707983" y="13716"/>
                </a:cubicBezTo>
                <a:cubicBezTo>
                  <a:pt x="502575" y="-9952"/>
                  <a:pt x="350393" y="29927"/>
                  <a:pt x="0" y="13716"/>
                </a:cubicBezTo>
                <a:cubicBezTo>
                  <a:pt x="-248" y="8631"/>
                  <a:pt x="228" y="3134"/>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custGeom>
                    <a:avLst/>
                    <a:gdLst>
                      <a:gd name="connsiteX0" fmla="*/ 0 w 2441321"/>
                      <a:gd name="connsiteY0" fmla="*/ 0 h 13716"/>
                      <a:gd name="connsiteX1" fmla="*/ 585917 w 2441321"/>
                      <a:gd name="connsiteY1" fmla="*/ 0 h 13716"/>
                      <a:gd name="connsiteX2" fmla="*/ 1196247 w 2441321"/>
                      <a:gd name="connsiteY2" fmla="*/ 0 h 13716"/>
                      <a:gd name="connsiteX3" fmla="*/ 1806578 w 2441321"/>
                      <a:gd name="connsiteY3" fmla="*/ 0 h 13716"/>
                      <a:gd name="connsiteX4" fmla="*/ 2441321 w 2441321"/>
                      <a:gd name="connsiteY4" fmla="*/ 0 h 13716"/>
                      <a:gd name="connsiteX5" fmla="*/ 2441321 w 2441321"/>
                      <a:gd name="connsiteY5" fmla="*/ 13716 h 13716"/>
                      <a:gd name="connsiteX6" fmla="*/ 1830991 w 2441321"/>
                      <a:gd name="connsiteY6" fmla="*/ 13716 h 13716"/>
                      <a:gd name="connsiteX7" fmla="*/ 1269487 w 2441321"/>
                      <a:gd name="connsiteY7" fmla="*/ 13716 h 13716"/>
                      <a:gd name="connsiteX8" fmla="*/ 707983 w 2441321"/>
                      <a:gd name="connsiteY8" fmla="*/ 13716 h 13716"/>
                      <a:gd name="connsiteX9" fmla="*/ 0 w 2441321"/>
                      <a:gd name="connsiteY9" fmla="*/ 13716 h 13716"/>
                      <a:gd name="connsiteX10" fmla="*/ 0 w 2441321"/>
                      <a:gd name="connsiteY10" fmla="*/ 0 h 13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41321" h="13716" fill="none" extrusionOk="0">
                        <a:moveTo>
                          <a:pt x="0" y="0"/>
                        </a:moveTo>
                        <a:cubicBezTo>
                          <a:pt x="273217" y="-17533"/>
                          <a:pt x="355785" y="-4171"/>
                          <a:pt x="585917" y="0"/>
                        </a:cubicBezTo>
                        <a:cubicBezTo>
                          <a:pt x="816049" y="4171"/>
                          <a:pt x="991446" y="-9419"/>
                          <a:pt x="1196247" y="0"/>
                        </a:cubicBezTo>
                        <a:cubicBezTo>
                          <a:pt x="1401048" y="9419"/>
                          <a:pt x="1589984" y="-731"/>
                          <a:pt x="1806578" y="0"/>
                        </a:cubicBezTo>
                        <a:cubicBezTo>
                          <a:pt x="2023172" y="731"/>
                          <a:pt x="2247754" y="8393"/>
                          <a:pt x="2441321" y="0"/>
                        </a:cubicBezTo>
                        <a:cubicBezTo>
                          <a:pt x="2440939" y="4363"/>
                          <a:pt x="2441580" y="8857"/>
                          <a:pt x="2441321" y="13716"/>
                        </a:cubicBezTo>
                        <a:cubicBezTo>
                          <a:pt x="2169723" y="25934"/>
                          <a:pt x="2045712" y="34568"/>
                          <a:pt x="1830991" y="13716"/>
                        </a:cubicBezTo>
                        <a:cubicBezTo>
                          <a:pt x="1616270" y="-7136"/>
                          <a:pt x="1505876" y="-623"/>
                          <a:pt x="1269487" y="13716"/>
                        </a:cubicBezTo>
                        <a:cubicBezTo>
                          <a:pt x="1033098" y="28055"/>
                          <a:pt x="908661" y="36619"/>
                          <a:pt x="707983" y="13716"/>
                        </a:cubicBezTo>
                        <a:cubicBezTo>
                          <a:pt x="507305" y="-9187"/>
                          <a:pt x="333592" y="16187"/>
                          <a:pt x="0" y="13716"/>
                        </a:cubicBezTo>
                        <a:cubicBezTo>
                          <a:pt x="-459" y="8317"/>
                          <a:pt x="190" y="2744"/>
                          <a:pt x="0" y="0"/>
                        </a:cubicBezTo>
                        <a:close/>
                      </a:path>
                      <a:path w="2441321" h="13716" stroke="0" extrusionOk="0">
                        <a:moveTo>
                          <a:pt x="0" y="0"/>
                        </a:moveTo>
                        <a:cubicBezTo>
                          <a:pt x="207071" y="-14617"/>
                          <a:pt x="444194" y="-15606"/>
                          <a:pt x="585917" y="0"/>
                        </a:cubicBezTo>
                        <a:cubicBezTo>
                          <a:pt x="727640" y="15606"/>
                          <a:pt x="904326" y="-79"/>
                          <a:pt x="1123008" y="0"/>
                        </a:cubicBezTo>
                        <a:cubicBezTo>
                          <a:pt x="1341690" y="79"/>
                          <a:pt x="1600014" y="10401"/>
                          <a:pt x="1782164" y="0"/>
                        </a:cubicBezTo>
                        <a:cubicBezTo>
                          <a:pt x="1964314" y="-10401"/>
                          <a:pt x="2143537" y="-21488"/>
                          <a:pt x="2441321" y="0"/>
                        </a:cubicBezTo>
                        <a:cubicBezTo>
                          <a:pt x="2441507" y="3335"/>
                          <a:pt x="2441322" y="9457"/>
                          <a:pt x="2441321" y="13716"/>
                        </a:cubicBezTo>
                        <a:cubicBezTo>
                          <a:pt x="2166745" y="24201"/>
                          <a:pt x="2078726" y="10904"/>
                          <a:pt x="1879817" y="13716"/>
                        </a:cubicBezTo>
                        <a:cubicBezTo>
                          <a:pt x="1680908" y="16528"/>
                          <a:pt x="1548770" y="-8699"/>
                          <a:pt x="1318313" y="13716"/>
                        </a:cubicBezTo>
                        <a:cubicBezTo>
                          <a:pt x="1087856" y="36131"/>
                          <a:pt x="894613" y="-645"/>
                          <a:pt x="659157" y="13716"/>
                        </a:cubicBezTo>
                        <a:cubicBezTo>
                          <a:pt x="423701" y="28077"/>
                          <a:pt x="246611" y="29403"/>
                          <a:pt x="0" y="13716"/>
                        </a:cubicBezTo>
                        <a:cubicBezTo>
                          <a:pt x="-120" y="7867"/>
                          <a:pt x="674" y="3919"/>
                          <a:pt x="0" y="0"/>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C9C5F385-40FE-3CDA-F37F-51EDE9F70A76}"/>
              </a:ext>
            </a:extLst>
          </p:cNvPr>
          <p:cNvSpPr txBox="1"/>
          <p:nvPr/>
        </p:nvSpPr>
        <p:spPr>
          <a:xfrm>
            <a:off x="473202" y="2105406"/>
            <a:ext cx="2571750" cy="2558034"/>
          </a:xfrm>
          <a:prstGeom prst="rect">
            <a:avLst/>
          </a:prstGeom>
        </p:spPr>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r>
              <a:rPr lang="en-US" sz="1600" b="1">
                <a:effectLst/>
              </a:rPr>
              <a:t>Step 1</a:t>
            </a:r>
            <a:r>
              <a:rPr lang="en-US" sz="1600">
                <a:effectLst/>
              </a:rPr>
              <a:t>: Installed the Node-red, InfluxDB database, and Grafana dashboard first.</a:t>
            </a:r>
          </a:p>
          <a:p>
            <a:pPr indent="-228600">
              <a:lnSpc>
                <a:spcPct val="90000"/>
              </a:lnSpc>
              <a:spcAft>
                <a:spcPts val="600"/>
              </a:spcAft>
              <a:buFont typeface="Arial" panose="020B0604020202020204" pitchFamily="34" charset="0"/>
              <a:buChar char="•"/>
            </a:pPr>
            <a:r>
              <a:rPr lang="en-US" sz="1600" b="1">
                <a:effectLst/>
              </a:rPr>
              <a:t>Step 2</a:t>
            </a:r>
            <a:r>
              <a:rPr lang="en-US" sz="1600">
                <a:effectLst/>
              </a:rPr>
              <a:t>: Start the node-red server using command node-red and open the browser and type http://127.0.0.1:1800/.</a:t>
            </a:r>
          </a:p>
          <a:p>
            <a:pPr indent="-228600">
              <a:lnSpc>
                <a:spcPct val="90000"/>
              </a:lnSpc>
              <a:spcAft>
                <a:spcPts val="600"/>
              </a:spcAft>
              <a:buFont typeface="Arial" panose="020B0604020202020204" pitchFamily="34" charset="0"/>
              <a:buChar char="•"/>
            </a:pPr>
            <a:endParaRPr lang="en-US" sz="1600">
              <a:effectLst/>
            </a:endParaRPr>
          </a:p>
          <a:p>
            <a:pPr indent="-228600">
              <a:lnSpc>
                <a:spcPct val="90000"/>
              </a:lnSpc>
              <a:spcAft>
                <a:spcPts val="600"/>
              </a:spcAft>
              <a:buFont typeface="Arial" panose="020B0604020202020204" pitchFamily="34" charset="0"/>
              <a:buChar char="•"/>
            </a:pPr>
            <a:endParaRPr lang="en-US" sz="1600"/>
          </a:p>
        </p:txBody>
      </p:sp>
      <p:pic>
        <p:nvPicPr>
          <p:cNvPr id="7" name="Picture 6" descr="Graphical user interface, text, application&#10;&#10;Description automatically generated">
            <a:extLst>
              <a:ext uri="{FF2B5EF4-FFF2-40B4-BE49-F238E27FC236}">
                <a16:creationId xmlns:a16="http://schemas.microsoft.com/office/drawing/2014/main" id="{8D033AAC-02E5-615F-61FA-F3707F2B3ED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20973" y="480060"/>
            <a:ext cx="5117287" cy="4183380"/>
          </a:xfrm>
          <a:prstGeom prst="rect">
            <a:avLst/>
          </a:prstGeom>
        </p:spPr>
      </p:pic>
    </p:spTree>
    <p:extLst>
      <p:ext uri="{BB962C8B-B14F-4D97-AF65-F5344CB8AC3E}">
        <p14:creationId xmlns:p14="http://schemas.microsoft.com/office/powerpoint/2010/main" val="15999059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48F557A-238B-D9B1-A333-C8F55DBFF34D}"/>
              </a:ext>
            </a:extLst>
          </p:cNvPr>
          <p:cNvSpPr>
            <a:spLocks noGrp="1"/>
          </p:cNvSpPr>
          <p:nvPr>
            <p:ph type="title"/>
          </p:nvPr>
        </p:nvSpPr>
        <p:spPr>
          <a:xfrm>
            <a:off x="473202" y="479640"/>
            <a:ext cx="2571750" cy="1289304"/>
          </a:xfrm>
        </p:spPr>
        <p:txBody>
          <a:bodyPr vert="horz" lIns="91440" tIns="45720" rIns="91440" bIns="45720" rtlCol="0" anchor="b">
            <a:normAutofit/>
          </a:bodyPr>
          <a:lstStyle/>
          <a:p>
            <a:r>
              <a:rPr lang="en-US" sz="1900" kern="1200" dirty="0">
                <a:solidFill>
                  <a:schemeClr val="tx1"/>
                </a:solidFill>
                <a:latin typeface="+mj-lt"/>
                <a:ea typeface="+mj-ea"/>
                <a:cs typeface="+mj-cs"/>
              </a:rPr>
              <a:t>Steps to Configure the project applications:</a:t>
            </a:r>
          </a:p>
        </p:txBody>
      </p:sp>
      <p:sp>
        <p:nvSpPr>
          <p:cNvPr id="12" name="sketch line">
            <a:extLst>
              <a:ext uri="{FF2B5EF4-FFF2-40B4-BE49-F238E27FC236}">
                <a16:creationId xmlns:a16="http://schemas.microsoft.com/office/drawing/2014/main" id="{6357EC4F-235E-4222-A36F-C7878ACE37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2458" y="1930317"/>
            <a:ext cx="2441321" cy="13716"/>
          </a:xfrm>
          <a:custGeom>
            <a:avLst/>
            <a:gdLst>
              <a:gd name="connsiteX0" fmla="*/ 0 w 2441321"/>
              <a:gd name="connsiteY0" fmla="*/ 0 h 13716"/>
              <a:gd name="connsiteX1" fmla="*/ 585917 w 2441321"/>
              <a:gd name="connsiteY1" fmla="*/ 0 h 13716"/>
              <a:gd name="connsiteX2" fmla="*/ 1196247 w 2441321"/>
              <a:gd name="connsiteY2" fmla="*/ 0 h 13716"/>
              <a:gd name="connsiteX3" fmla="*/ 1806578 w 2441321"/>
              <a:gd name="connsiteY3" fmla="*/ 0 h 13716"/>
              <a:gd name="connsiteX4" fmla="*/ 2441321 w 2441321"/>
              <a:gd name="connsiteY4" fmla="*/ 0 h 13716"/>
              <a:gd name="connsiteX5" fmla="*/ 2441321 w 2441321"/>
              <a:gd name="connsiteY5" fmla="*/ 13716 h 13716"/>
              <a:gd name="connsiteX6" fmla="*/ 1830991 w 2441321"/>
              <a:gd name="connsiteY6" fmla="*/ 13716 h 13716"/>
              <a:gd name="connsiteX7" fmla="*/ 1269487 w 2441321"/>
              <a:gd name="connsiteY7" fmla="*/ 13716 h 13716"/>
              <a:gd name="connsiteX8" fmla="*/ 707983 w 2441321"/>
              <a:gd name="connsiteY8" fmla="*/ 13716 h 13716"/>
              <a:gd name="connsiteX9" fmla="*/ 0 w 2441321"/>
              <a:gd name="connsiteY9" fmla="*/ 13716 h 13716"/>
              <a:gd name="connsiteX10" fmla="*/ 0 w 2441321"/>
              <a:gd name="connsiteY10" fmla="*/ 0 h 13716"/>
              <a:gd name="connsiteX0" fmla="*/ 0 w 2441321"/>
              <a:gd name="connsiteY0" fmla="*/ 0 h 13716"/>
              <a:gd name="connsiteX1" fmla="*/ 585917 w 2441321"/>
              <a:gd name="connsiteY1" fmla="*/ 0 h 13716"/>
              <a:gd name="connsiteX2" fmla="*/ 1123008 w 2441321"/>
              <a:gd name="connsiteY2" fmla="*/ 0 h 13716"/>
              <a:gd name="connsiteX3" fmla="*/ 1782164 w 2441321"/>
              <a:gd name="connsiteY3" fmla="*/ 0 h 13716"/>
              <a:gd name="connsiteX4" fmla="*/ 2441321 w 2441321"/>
              <a:gd name="connsiteY4" fmla="*/ 0 h 13716"/>
              <a:gd name="connsiteX5" fmla="*/ 2441321 w 2441321"/>
              <a:gd name="connsiteY5" fmla="*/ 13716 h 13716"/>
              <a:gd name="connsiteX6" fmla="*/ 1879817 w 2441321"/>
              <a:gd name="connsiteY6" fmla="*/ 13716 h 13716"/>
              <a:gd name="connsiteX7" fmla="*/ 1318313 w 2441321"/>
              <a:gd name="connsiteY7" fmla="*/ 13716 h 13716"/>
              <a:gd name="connsiteX8" fmla="*/ 659157 w 2441321"/>
              <a:gd name="connsiteY8" fmla="*/ 13716 h 13716"/>
              <a:gd name="connsiteX9" fmla="*/ 0 w 2441321"/>
              <a:gd name="connsiteY9" fmla="*/ 13716 h 13716"/>
              <a:gd name="connsiteX10" fmla="*/ 0 w 2441321"/>
              <a:gd name="connsiteY10" fmla="*/ 0 h 13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41321" h="13716" fill="none" extrusionOk="0">
                <a:moveTo>
                  <a:pt x="0" y="0"/>
                </a:moveTo>
                <a:cubicBezTo>
                  <a:pt x="280302" y="-6619"/>
                  <a:pt x="363201" y="4913"/>
                  <a:pt x="585917" y="0"/>
                </a:cubicBezTo>
                <a:cubicBezTo>
                  <a:pt x="832357" y="-10107"/>
                  <a:pt x="996738" y="-34312"/>
                  <a:pt x="1196247" y="0"/>
                </a:cubicBezTo>
                <a:cubicBezTo>
                  <a:pt x="1357180" y="16623"/>
                  <a:pt x="1575042" y="-11041"/>
                  <a:pt x="1806578" y="0"/>
                </a:cubicBezTo>
                <a:cubicBezTo>
                  <a:pt x="2016334" y="246"/>
                  <a:pt x="2239353" y="-8732"/>
                  <a:pt x="2441321" y="0"/>
                </a:cubicBezTo>
                <a:cubicBezTo>
                  <a:pt x="2440988" y="3698"/>
                  <a:pt x="2440649" y="9400"/>
                  <a:pt x="2441321" y="13716"/>
                </a:cubicBezTo>
                <a:cubicBezTo>
                  <a:pt x="2159375" y="44437"/>
                  <a:pt x="2054495" y="41094"/>
                  <a:pt x="1830991" y="13716"/>
                </a:cubicBezTo>
                <a:cubicBezTo>
                  <a:pt x="1615846" y="2937"/>
                  <a:pt x="1521674" y="-9994"/>
                  <a:pt x="1269487" y="13716"/>
                </a:cubicBezTo>
                <a:cubicBezTo>
                  <a:pt x="1019660" y="49388"/>
                  <a:pt x="886911" y="37779"/>
                  <a:pt x="707983" y="13716"/>
                </a:cubicBezTo>
                <a:cubicBezTo>
                  <a:pt x="523434" y="22749"/>
                  <a:pt x="307885" y="29744"/>
                  <a:pt x="0" y="13716"/>
                </a:cubicBezTo>
                <a:cubicBezTo>
                  <a:pt x="-361" y="7755"/>
                  <a:pt x="-276" y="2718"/>
                  <a:pt x="0" y="0"/>
                </a:cubicBezTo>
                <a:close/>
              </a:path>
              <a:path w="2441321" h="13716" stroke="0" extrusionOk="0">
                <a:moveTo>
                  <a:pt x="0" y="0"/>
                </a:moveTo>
                <a:cubicBezTo>
                  <a:pt x="212126" y="-10265"/>
                  <a:pt x="442910" y="-11728"/>
                  <a:pt x="585917" y="0"/>
                </a:cubicBezTo>
                <a:cubicBezTo>
                  <a:pt x="724579" y="21751"/>
                  <a:pt x="879365" y="-33198"/>
                  <a:pt x="1123008" y="0"/>
                </a:cubicBezTo>
                <a:cubicBezTo>
                  <a:pt x="1377247" y="11220"/>
                  <a:pt x="1597861" y="-34280"/>
                  <a:pt x="1782164" y="0"/>
                </a:cubicBezTo>
                <a:cubicBezTo>
                  <a:pt x="1975975" y="-3055"/>
                  <a:pt x="2116392" y="-15531"/>
                  <a:pt x="2441321" y="0"/>
                </a:cubicBezTo>
                <a:cubicBezTo>
                  <a:pt x="2441197" y="4300"/>
                  <a:pt x="2441101" y="8760"/>
                  <a:pt x="2441321" y="13716"/>
                </a:cubicBezTo>
                <a:cubicBezTo>
                  <a:pt x="2180658" y="13750"/>
                  <a:pt x="2084222" y="1362"/>
                  <a:pt x="1879817" y="13716"/>
                </a:cubicBezTo>
                <a:cubicBezTo>
                  <a:pt x="1668182" y="11650"/>
                  <a:pt x="1551159" y="-11049"/>
                  <a:pt x="1318313" y="13716"/>
                </a:cubicBezTo>
                <a:cubicBezTo>
                  <a:pt x="1059871" y="51823"/>
                  <a:pt x="901959" y="19259"/>
                  <a:pt x="659157" y="13716"/>
                </a:cubicBezTo>
                <a:cubicBezTo>
                  <a:pt x="444692" y="23911"/>
                  <a:pt x="245032" y="35310"/>
                  <a:pt x="0" y="13716"/>
                </a:cubicBezTo>
                <a:cubicBezTo>
                  <a:pt x="124" y="7937"/>
                  <a:pt x="389" y="2990"/>
                  <a:pt x="0" y="0"/>
                </a:cubicBezTo>
                <a:close/>
              </a:path>
              <a:path w="2441321" h="13716" fill="none" stroke="0" extrusionOk="0">
                <a:moveTo>
                  <a:pt x="0" y="0"/>
                </a:moveTo>
                <a:cubicBezTo>
                  <a:pt x="265389" y="-22361"/>
                  <a:pt x="344845" y="-65"/>
                  <a:pt x="585917" y="0"/>
                </a:cubicBezTo>
                <a:cubicBezTo>
                  <a:pt x="858472" y="13102"/>
                  <a:pt x="949265" y="-8078"/>
                  <a:pt x="1196247" y="0"/>
                </a:cubicBezTo>
                <a:cubicBezTo>
                  <a:pt x="1379248" y="30707"/>
                  <a:pt x="1585336" y="24963"/>
                  <a:pt x="1806578" y="0"/>
                </a:cubicBezTo>
                <a:cubicBezTo>
                  <a:pt x="1986731" y="-19207"/>
                  <a:pt x="2264933" y="16601"/>
                  <a:pt x="2441321" y="0"/>
                </a:cubicBezTo>
                <a:cubicBezTo>
                  <a:pt x="2441661" y="4449"/>
                  <a:pt x="2442057" y="7876"/>
                  <a:pt x="2441321" y="13716"/>
                </a:cubicBezTo>
                <a:cubicBezTo>
                  <a:pt x="2149099" y="22776"/>
                  <a:pt x="2027305" y="51898"/>
                  <a:pt x="1830991" y="13716"/>
                </a:cubicBezTo>
                <a:cubicBezTo>
                  <a:pt x="1614571" y="-23336"/>
                  <a:pt x="1500998" y="6155"/>
                  <a:pt x="1269487" y="13716"/>
                </a:cubicBezTo>
                <a:cubicBezTo>
                  <a:pt x="1042399" y="33262"/>
                  <a:pt x="927922" y="41250"/>
                  <a:pt x="707983" y="13716"/>
                </a:cubicBezTo>
                <a:cubicBezTo>
                  <a:pt x="502575" y="-9952"/>
                  <a:pt x="350393" y="29927"/>
                  <a:pt x="0" y="13716"/>
                </a:cubicBezTo>
                <a:cubicBezTo>
                  <a:pt x="-248" y="8631"/>
                  <a:pt x="228" y="3134"/>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custGeom>
                    <a:avLst/>
                    <a:gdLst>
                      <a:gd name="connsiteX0" fmla="*/ 0 w 2441321"/>
                      <a:gd name="connsiteY0" fmla="*/ 0 h 13716"/>
                      <a:gd name="connsiteX1" fmla="*/ 585917 w 2441321"/>
                      <a:gd name="connsiteY1" fmla="*/ 0 h 13716"/>
                      <a:gd name="connsiteX2" fmla="*/ 1196247 w 2441321"/>
                      <a:gd name="connsiteY2" fmla="*/ 0 h 13716"/>
                      <a:gd name="connsiteX3" fmla="*/ 1806578 w 2441321"/>
                      <a:gd name="connsiteY3" fmla="*/ 0 h 13716"/>
                      <a:gd name="connsiteX4" fmla="*/ 2441321 w 2441321"/>
                      <a:gd name="connsiteY4" fmla="*/ 0 h 13716"/>
                      <a:gd name="connsiteX5" fmla="*/ 2441321 w 2441321"/>
                      <a:gd name="connsiteY5" fmla="*/ 13716 h 13716"/>
                      <a:gd name="connsiteX6" fmla="*/ 1830991 w 2441321"/>
                      <a:gd name="connsiteY6" fmla="*/ 13716 h 13716"/>
                      <a:gd name="connsiteX7" fmla="*/ 1269487 w 2441321"/>
                      <a:gd name="connsiteY7" fmla="*/ 13716 h 13716"/>
                      <a:gd name="connsiteX8" fmla="*/ 707983 w 2441321"/>
                      <a:gd name="connsiteY8" fmla="*/ 13716 h 13716"/>
                      <a:gd name="connsiteX9" fmla="*/ 0 w 2441321"/>
                      <a:gd name="connsiteY9" fmla="*/ 13716 h 13716"/>
                      <a:gd name="connsiteX10" fmla="*/ 0 w 2441321"/>
                      <a:gd name="connsiteY10" fmla="*/ 0 h 13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41321" h="13716" fill="none" extrusionOk="0">
                        <a:moveTo>
                          <a:pt x="0" y="0"/>
                        </a:moveTo>
                        <a:cubicBezTo>
                          <a:pt x="273217" y="-17533"/>
                          <a:pt x="355785" y="-4171"/>
                          <a:pt x="585917" y="0"/>
                        </a:cubicBezTo>
                        <a:cubicBezTo>
                          <a:pt x="816049" y="4171"/>
                          <a:pt x="991446" y="-9419"/>
                          <a:pt x="1196247" y="0"/>
                        </a:cubicBezTo>
                        <a:cubicBezTo>
                          <a:pt x="1401048" y="9419"/>
                          <a:pt x="1589984" y="-731"/>
                          <a:pt x="1806578" y="0"/>
                        </a:cubicBezTo>
                        <a:cubicBezTo>
                          <a:pt x="2023172" y="731"/>
                          <a:pt x="2247754" y="8393"/>
                          <a:pt x="2441321" y="0"/>
                        </a:cubicBezTo>
                        <a:cubicBezTo>
                          <a:pt x="2440939" y="4363"/>
                          <a:pt x="2441580" y="8857"/>
                          <a:pt x="2441321" y="13716"/>
                        </a:cubicBezTo>
                        <a:cubicBezTo>
                          <a:pt x="2169723" y="25934"/>
                          <a:pt x="2045712" y="34568"/>
                          <a:pt x="1830991" y="13716"/>
                        </a:cubicBezTo>
                        <a:cubicBezTo>
                          <a:pt x="1616270" y="-7136"/>
                          <a:pt x="1505876" y="-623"/>
                          <a:pt x="1269487" y="13716"/>
                        </a:cubicBezTo>
                        <a:cubicBezTo>
                          <a:pt x="1033098" y="28055"/>
                          <a:pt x="908661" y="36619"/>
                          <a:pt x="707983" y="13716"/>
                        </a:cubicBezTo>
                        <a:cubicBezTo>
                          <a:pt x="507305" y="-9187"/>
                          <a:pt x="333592" y="16187"/>
                          <a:pt x="0" y="13716"/>
                        </a:cubicBezTo>
                        <a:cubicBezTo>
                          <a:pt x="-459" y="8317"/>
                          <a:pt x="190" y="2744"/>
                          <a:pt x="0" y="0"/>
                        </a:cubicBezTo>
                        <a:close/>
                      </a:path>
                      <a:path w="2441321" h="13716" stroke="0" extrusionOk="0">
                        <a:moveTo>
                          <a:pt x="0" y="0"/>
                        </a:moveTo>
                        <a:cubicBezTo>
                          <a:pt x="207071" y="-14617"/>
                          <a:pt x="444194" y="-15606"/>
                          <a:pt x="585917" y="0"/>
                        </a:cubicBezTo>
                        <a:cubicBezTo>
                          <a:pt x="727640" y="15606"/>
                          <a:pt x="904326" y="-79"/>
                          <a:pt x="1123008" y="0"/>
                        </a:cubicBezTo>
                        <a:cubicBezTo>
                          <a:pt x="1341690" y="79"/>
                          <a:pt x="1600014" y="10401"/>
                          <a:pt x="1782164" y="0"/>
                        </a:cubicBezTo>
                        <a:cubicBezTo>
                          <a:pt x="1964314" y="-10401"/>
                          <a:pt x="2143537" y="-21488"/>
                          <a:pt x="2441321" y="0"/>
                        </a:cubicBezTo>
                        <a:cubicBezTo>
                          <a:pt x="2441507" y="3335"/>
                          <a:pt x="2441322" y="9457"/>
                          <a:pt x="2441321" y="13716"/>
                        </a:cubicBezTo>
                        <a:cubicBezTo>
                          <a:pt x="2166745" y="24201"/>
                          <a:pt x="2078726" y="10904"/>
                          <a:pt x="1879817" y="13716"/>
                        </a:cubicBezTo>
                        <a:cubicBezTo>
                          <a:pt x="1680908" y="16528"/>
                          <a:pt x="1548770" y="-8699"/>
                          <a:pt x="1318313" y="13716"/>
                        </a:cubicBezTo>
                        <a:cubicBezTo>
                          <a:pt x="1087856" y="36131"/>
                          <a:pt x="894613" y="-645"/>
                          <a:pt x="659157" y="13716"/>
                        </a:cubicBezTo>
                        <a:cubicBezTo>
                          <a:pt x="423701" y="28077"/>
                          <a:pt x="246611" y="29403"/>
                          <a:pt x="0" y="13716"/>
                        </a:cubicBezTo>
                        <a:cubicBezTo>
                          <a:pt x="-120" y="7867"/>
                          <a:pt x="674" y="3919"/>
                          <a:pt x="0" y="0"/>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A0051AC4-EAD6-B885-D9BE-34AD3D1F19B9}"/>
              </a:ext>
            </a:extLst>
          </p:cNvPr>
          <p:cNvSpPr txBox="1"/>
          <p:nvPr/>
        </p:nvSpPr>
        <p:spPr>
          <a:xfrm>
            <a:off x="473202" y="2105406"/>
            <a:ext cx="2571750" cy="2558034"/>
          </a:xfrm>
          <a:prstGeom prst="rect">
            <a:avLst/>
          </a:prstGeom>
        </p:spPr>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r>
              <a:rPr lang="en-US" sz="1700" b="1">
                <a:effectLst/>
              </a:rPr>
              <a:t>Step 3</a:t>
            </a:r>
            <a:r>
              <a:rPr lang="en-US" sz="1700">
                <a:effectLst/>
              </a:rPr>
              <a:t>: Start the InfluxDB and Grafana Server respectively by typing the brew services start grafana, brew services start influxdb:</a:t>
            </a:r>
          </a:p>
          <a:p>
            <a:pPr indent="-228600">
              <a:lnSpc>
                <a:spcPct val="90000"/>
              </a:lnSpc>
              <a:spcAft>
                <a:spcPts val="600"/>
              </a:spcAft>
              <a:buFont typeface="Arial" panose="020B0604020202020204" pitchFamily="34" charset="0"/>
              <a:buChar char="•"/>
            </a:pPr>
            <a:endParaRPr lang="en-US" sz="1700">
              <a:effectLst/>
            </a:endParaRPr>
          </a:p>
        </p:txBody>
      </p:sp>
      <p:pic>
        <p:nvPicPr>
          <p:cNvPr id="5" name="Picture 4" descr="Graphical user interface, text, application&#10;&#10;Description automatically generated">
            <a:extLst>
              <a:ext uri="{FF2B5EF4-FFF2-40B4-BE49-F238E27FC236}">
                <a16:creationId xmlns:a16="http://schemas.microsoft.com/office/drawing/2014/main" id="{7AC1216A-6D97-5D10-7A8A-8B903325CD1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90722" y="545940"/>
            <a:ext cx="4932842" cy="3859947"/>
          </a:xfrm>
          <a:prstGeom prst="rect">
            <a:avLst/>
          </a:prstGeom>
        </p:spPr>
      </p:pic>
    </p:spTree>
    <p:extLst>
      <p:ext uri="{BB962C8B-B14F-4D97-AF65-F5344CB8AC3E}">
        <p14:creationId xmlns:p14="http://schemas.microsoft.com/office/powerpoint/2010/main" val="31990140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352BEC0E-22F8-46D0-9632-375DB541B0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4033B9F-39E0-A6D6-597E-106577F18F48}"/>
              </a:ext>
            </a:extLst>
          </p:cNvPr>
          <p:cNvSpPr>
            <a:spLocks noGrp="1"/>
          </p:cNvSpPr>
          <p:nvPr>
            <p:ph type="title"/>
          </p:nvPr>
        </p:nvSpPr>
        <p:spPr>
          <a:xfrm>
            <a:off x="480061" y="373518"/>
            <a:ext cx="2874842" cy="1210680"/>
          </a:xfrm>
        </p:spPr>
        <p:txBody>
          <a:bodyPr vert="horz" lIns="91440" tIns="45720" rIns="91440" bIns="45720" rtlCol="0" anchor="b">
            <a:noAutofit/>
          </a:bodyPr>
          <a:lstStyle/>
          <a:p>
            <a:r>
              <a:rPr lang="en-US" sz="2000" dirty="0"/>
              <a:t>Steps to Configure the project applications:</a:t>
            </a:r>
          </a:p>
        </p:txBody>
      </p:sp>
      <p:sp>
        <p:nvSpPr>
          <p:cNvPr id="19"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214" y="1796796"/>
            <a:ext cx="3182691" cy="13716"/>
          </a:xfrm>
          <a:custGeom>
            <a:avLst/>
            <a:gdLst>
              <a:gd name="connsiteX0" fmla="*/ 0 w 3182691"/>
              <a:gd name="connsiteY0" fmla="*/ 0 h 13716"/>
              <a:gd name="connsiteX1" fmla="*/ 636538 w 3182691"/>
              <a:gd name="connsiteY1" fmla="*/ 0 h 13716"/>
              <a:gd name="connsiteX2" fmla="*/ 1273076 w 3182691"/>
              <a:gd name="connsiteY2" fmla="*/ 0 h 13716"/>
              <a:gd name="connsiteX3" fmla="*/ 1909615 w 3182691"/>
              <a:gd name="connsiteY3" fmla="*/ 0 h 13716"/>
              <a:gd name="connsiteX4" fmla="*/ 2482499 w 3182691"/>
              <a:gd name="connsiteY4" fmla="*/ 0 h 13716"/>
              <a:gd name="connsiteX5" fmla="*/ 3182691 w 3182691"/>
              <a:gd name="connsiteY5" fmla="*/ 0 h 13716"/>
              <a:gd name="connsiteX6" fmla="*/ 3182691 w 3182691"/>
              <a:gd name="connsiteY6" fmla="*/ 13716 h 13716"/>
              <a:gd name="connsiteX7" fmla="*/ 2609807 w 3182691"/>
              <a:gd name="connsiteY7" fmla="*/ 13716 h 13716"/>
              <a:gd name="connsiteX8" fmla="*/ 2068749 w 3182691"/>
              <a:gd name="connsiteY8" fmla="*/ 13716 h 13716"/>
              <a:gd name="connsiteX9" fmla="*/ 1432211 w 3182691"/>
              <a:gd name="connsiteY9" fmla="*/ 13716 h 13716"/>
              <a:gd name="connsiteX10" fmla="*/ 859327 w 3182691"/>
              <a:gd name="connsiteY10" fmla="*/ 13716 h 13716"/>
              <a:gd name="connsiteX11" fmla="*/ 0 w 3182691"/>
              <a:gd name="connsiteY11" fmla="*/ 13716 h 13716"/>
              <a:gd name="connsiteX12" fmla="*/ 0 w 3182691"/>
              <a:gd name="connsiteY12" fmla="*/ 0 h 13716"/>
              <a:gd name="connsiteX0" fmla="*/ 0 w 3182691"/>
              <a:gd name="connsiteY0" fmla="*/ 0 h 13716"/>
              <a:gd name="connsiteX1" fmla="*/ 572884 w 3182691"/>
              <a:gd name="connsiteY1" fmla="*/ 0 h 13716"/>
              <a:gd name="connsiteX2" fmla="*/ 1113942 w 3182691"/>
              <a:gd name="connsiteY2" fmla="*/ 0 h 13716"/>
              <a:gd name="connsiteX3" fmla="*/ 1686826 w 3182691"/>
              <a:gd name="connsiteY3" fmla="*/ 0 h 13716"/>
              <a:gd name="connsiteX4" fmla="*/ 2323364 w 3182691"/>
              <a:gd name="connsiteY4" fmla="*/ 0 h 13716"/>
              <a:gd name="connsiteX5" fmla="*/ 3182691 w 3182691"/>
              <a:gd name="connsiteY5" fmla="*/ 0 h 13716"/>
              <a:gd name="connsiteX6" fmla="*/ 3182691 w 3182691"/>
              <a:gd name="connsiteY6" fmla="*/ 13716 h 13716"/>
              <a:gd name="connsiteX7" fmla="*/ 2546153 w 3182691"/>
              <a:gd name="connsiteY7" fmla="*/ 13716 h 13716"/>
              <a:gd name="connsiteX8" fmla="*/ 1845961 w 3182691"/>
              <a:gd name="connsiteY8" fmla="*/ 13716 h 13716"/>
              <a:gd name="connsiteX9" fmla="*/ 1304903 w 3182691"/>
              <a:gd name="connsiteY9" fmla="*/ 13716 h 13716"/>
              <a:gd name="connsiteX10" fmla="*/ 604711 w 3182691"/>
              <a:gd name="connsiteY10" fmla="*/ 13716 h 13716"/>
              <a:gd name="connsiteX11" fmla="*/ 0 w 3182691"/>
              <a:gd name="connsiteY11" fmla="*/ 13716 h 13716"/>
              <a:gd name="connsiteX12" fmla="*/ 0 w 3182691"/>
              <a:gd name="connsiteY12" fmla="*/ 0 h 13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82691" h="13716" fill="none" extrusionOk="0">
                <a:moveTo>
                  <a:pt x="0" y="0"/>
                </a:moveTo>
                <a:cubicBezTo>
                  <a:pt x="225870" y="33585"/>
                  <a:pt x="418138" y="17639"/>
                  <a:pt x="636538" y="0"/>
                </a:cubicBezTo>
                <a:cubicBezTo>
                  <a:pt x="866402" y="-9774"/>
                  <a:pt x="1016900" y="-17532"/>
                  <a:pt x="1273076" y="0"/>
                </a:cubicBezTo>
                <a:cubicBezTo>
                  <a:pt x="1519343" y="-34410"/>
                  <a:pt x="1705438" y="-53754"/>
                  <a:pt x="1909615" y="0"/>
                </a:cubicBezTo>
                <a:cubicBezTo>
                  <a:pt x="2120433" y="2855"/>
                  <a:pt x="2209200" y="-17463"/>
                  <a:pt x="2482499" y="0"/>
                </a:cubicBezTo>
                <a:cubicBezTo>
                  <a:pt x="2733571" y="54170"/>
                  <a:pt x="2997997" y="-48885"/>
                  <a:pt x="3182691" y="0"/>
                </a:cubicBezTo>
                <a:cubicBezTo>
                  <a:pt x="3182669" y="4238"/>
                  <a:pt x="3183053" y="9645"/>
                  <a:pt x="3182691" y="13716"/>
                </a:cubicBezTo>
                <a:cubicBezTo>
                  <a:pt x="2941063" y="-1403"/>
                  <a:pt x="2872422" y="11622"/>
                  <a:pt x="2609807" y="13716"/>
                </a:cubicBezTo>
                <a:cubicBezTo>
                  <a:pt x="2341801" y="5460"/>
                  <a:pt x="2328606" y="24260"/>
                  <a:pt x="2068749" y="13716"/>
                </a:cubicBezTo>
                <a:cubicBezTo>
                  <a:pt x="1813820" y="-3451"/>
                  <a:pt x="1714804" y="33033"/>
                  <a:pt x="1432211" y="13716"/>
                </a:cubicBezTo>
                <a:cubicBezTo>
                  <a:pt x="1164810" y="-31578"/>
                  <a:pt x="993140" y="23003"/>
                  <a:pt x="859327" y="13716"/>
                </a:cubicBezTo>
                <a:cubicBezTo>
                  <a:pt x="750703" y="-29546"/>
                  <a:pt x="236193" y="34159"/>
                  <a:pt x="0" y="13716"/>
                </a:cubicBezTo>
                <a:cubicBezTo>
                  <a:pt x="-950" y="8514"/>
                  <a:pt x="-119" y="3449"/>
                  <a:pt x="0" y="0"/>
                </a:cubicBezTo>
                <a:close/>
              </a:path>
              <a:path w="3182691" h="13716" stroke="0" extrusionOk="0">
                <a:moveTo>
                  <a:pt x="0" y="0"/>
                </a:moveTo>
                <a:cubicBezTo>
                  <a:pt x="243084" y="-23531"/>
                  <a:pt x="399010" y="-30989"/>
                  <a:pt x="572884" y="0"/>
                </a:cubicBezTo>
                <a:cubicBezTo>
                  <a:pt x="745196" y="46048"/>
                  <a:pt x="956262" y="22379"/>
                  <a:pt x="1113942" y="0"/>
                </a:cubicBezTo>
                <a:cubicBezTo>
                  <a:pt x="1345494" y="6575"/>
                  <a:pt x="1537971" y="57434"/>
                  <a:pt x="1686826" y="0"/>
                </a:cubicBezTo>
                <a:cubicBezTo>
                  <a:pt x="1847487" y="-5870"/>
                  <a:pt x="2194651" y="-1232"/>
                  <a:pt x="2323364" y="0"/>
                </a:cubicBezTo>
                <a:cubicBezTo>
                  <a:pt x="2488731" y="36406"/>
                  <a:pt x="2902092" y="-40336"/>
                  <a:pt x="3182691" y="0"/>
                </a:cubicBezTo>
                <a:cubicBezTo>
                  <a:pt x="3181910" y="5403"/>
                  <a:pt x="3181850" y="9705"/>
                  <a:pt x="3182691" y="13716"/>
                </a:cubicBezTo>
                <a:cubicBezTo>
                  <a:pt x="3012562" y="-42392"/>
                  <a:pt x="2765408" y="31046"/>
                  <a:pt x="2546153" y="13716"/>
                </a:cubicBezTo>
                <a:cubicBezTo>
                  <a:pt x="2331952" y="9306"/>
                  <a:pt x="2142129" y="15233"/>
                  <a:pt x="1845961" y="13716"/>
                </a:cubicBezTo>
                <a:cubicBezTo>
                  <a:pt x="1537526" y="27422"/>
                  <a:pt x="1468653" y="-10747"/>
                  <a:pt x="1304903" y="13716"/>
                </a:cubicBezTo>
                <a:cubicBezTo>
                  <a:pt x="1191987" y="21566"/>
                  <a:pt x="927061" y="10054"/>
                  <a:pt x="604711" y="13716"/>
                </a:cubicBezTo>
                <a:cubicBezTo>
                  <a:pt x="273947" y="41005"/>
                  <a:pt x="111622" y="-29126"/>
                  <a:pt x="0" y="13716"/>
                </a:cubicBezTo>
                <a:cubicBezTo>
                  <a:pt x="242" y="7496"/>
                  <a:pt x="776" y="5947"/>
                  <a:pt x="0" y="0"/>
                </a:cubicBezTo>
                <a:close/>
              </a:path>
              <a:path w="3182691" h="13716" fill="none" stroke="0" extrusionOk="0">
                <a:moveTo>
                  <a:pt x="0" y="0"/>
                </a:moveTo>
                <a:cubicBezTo>
                  <a:pt x="245832" y="29445"/>
                  <a:pt x="388924" y="-28919"/>
                  <a:pt x="636538" y="0"/>
                </a:cubicBezTo>
                <a:cubicBezTo>
                  <a:pt x="838014" y="3247"/>
                  <a:pt x="1005059" y="8075"/>
                  <a:pt x="1273076" y="0"/>
                </a:cubicBezTo>
                <a:cubicBezTo>
                  <a:pt x="1555121" y="-15110"/>
                  <a:pt x="1674116" y="-4878"/>
                  <a:pt x="1909615" y="0"/>
                </a:cubicBezTo>
                <a:cubicBezTo>
                  <a:pt x="2127874" y="21642"/>
                  <a:pt x="2229467" y="-10228"/>
                  <a:pt x="2482499" y="0"/>
                </a:cubicBezTo>
                <a:cubicBezTo>
                  <a:pt x="2772379" y="28915"/>
                  <a:pt x="3003217" y="-43687"/>
                  <a:pt x="3182691" y="0"/>
                </a:cubicBezTo>
                <a:cubicBezTo>
                  <a:pt x="3182795" y="3768"/>
                  <a:pt x="3182801" y="10153"/>
                  <a:pt x="3182691" y="13716"/>
                </a:cubicBezTo>
                <a:cubicBezTo>
                  <a:pt x="2948637" y="12517"/>
                  <a:pt x="2873728" y="17755"/>
                  <a:pt x="2609807" y="13716"/>
                </a:cubicBezTo>
                <a:cubicBezTo>
                  <a:pt x="2342839" y="7298"/>
                  <a:pt x="2331621" y="25963"/>
                  <a:pt x="2068749" y="13716"/>
                </a:cubicBezTo>
                <a:cubicBezTo>
                  <a:pt x="1813814" y="-11924"/>
                  <a:pt x="1700576" y="32167"/>
                  <a:pt x="1432211" y="13716"/>
                </a:cubicBezTo>
                <a:cubicBezTo>
                  <a:pt x="1148444" y="-31625"/>
                  <a:pt x="987622" y="-2169"/>
                  <a:pt x="859327" y="13716"/>
                </a:cubicBezTo>
                <a:cubicBezTo>
                  <a:pt x="743387" y="32850"/>
                  <a:pt x="194182" y="14217"/>
                  <a:pt x="0" y="13716"/>
                </a:cubicBezTo>
                <a:cubicBezTo>
                  <a:pt x="84" y="8233"/>
                  <a:pt x="-347" y="318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custGeom>
                    <a:avLst/>
                    <a:gdLst>
                      <a:gd name="connsiteX0" fmla="*/ 0 w 3182691"/>
                      <a:gd name="connsiteY0" fmla="*/ 0 h 13716"/>
                      <a:gd name="connsiteX1" fmla="*/ 636538 w 3182691"/>
                      <a:gd name="connsiteY1" fmla="*/ 0 h 13716"/>
                      <a:gd name="connsiteX2" fmla="*/ 1273076 w 3182691"/>
                      <a:gd name="connsiteY2" fmla="*/ 0 h 13716"/>
                      <a:gd name="connsiteX3" fmla="*/ 1909615 w 3182691"/>
                      <a:gd name="connsiteY3" fmla="*/ 0 h 13716"/>
                      <a:gd name="connsiteX4" fmla="*/ 2482499 w 3182691"/>
                      <a:gd name="connsiteY4" fmla="*/ 0 h 13716"/>
                      <a:gd name="connsiteX5" fmla="*/ 3182691 w 3182691"/>
                      <a:gd name="connsiteY5" fmla="*/ 0 h 13716"/>
                      <a:gd name="connsiteX6" fmla="*/ 3182691 w 3182691"/>
                      <a:gd name="connsiteY6" fmla="*/ 13716 h 13716"/>
                      <a:gd name="connsiteX7" fmla="*/ 2609807 w 3182691"/>
                      <a:gd name="connsiteY7" fmla="*/ 13716 h 13716"/>
                      <a:gd name="connsiteX8" fmla="*/ 2068749 w 3182691"/>
                      <a:gd name="connsiteY8" fmla="*/ 13716 h 13716"/>
                      <a:gd name="connsiteX9" fmla="*/ 1432211 w 3182691"/>
                      <a:gd name="connsiteY9" fmla="*/ 13716 h 13716"/>
                      <a:gd name="connsiteX10" fmla="*/ 859327 w 3182691"/>
                      <a:gd name="connsiteY10" fmla="*/ 13716 h 13716"/>
                      <a:gd name="connsiteX11" fmla="*/ 0 w 3182691"/>
                      <a:gd name="connsiteY11" fmla="*/ 13716 h 13716"/>
                      <a:gd name="connsiteX12" fmla="*/ 0 w 3182691"/>
                      <a:gd name="connsiteY12" fmla="*/ 0 h 13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82691" h="13716" fill="none" extrusionOk="0">
                        <a:moveTo>
                          <a:pt x="0" y="0"/>
                        </a:moveTo>
                        <a:cubicBezTo>
                          <a:pt x="253588" y="25878"/>
                          <a:pt x="409323" y="-5359"/>
                          <a:pt x="636538" y="0"/>
                        </a:cubicBezTo>
                        <a:cubicBezTo>
                          <a:pt x="863753" y="5359"/>
                          <a:pt x="1013406" y="3458"/>
                          <a:pt x="1273076" y="0"/>
                        </a:cubicBezTo>
                        <a:cubicBezTo>
                          <a:pt x="1532746" y="-3458"/>
                          <a:pt x="1697408" y="-16840"/>
                          <a:pt x="1909615" y="0"/>
                        </a:cubicBezTo>
                        <a:cubicBezTo>
                          <a:pt x="2121822" y="16840"/>
                          <a:pt x="2213494" y="-18555"/>
                          <a:pt x="2482499" y="0"/>
                        </a:cubicBezTo>
                        <a:cubicBezTo>
                          <a:pt x="2751504" y="18555"/>
                          <a:pt x="3004132" y="-28750"/>
                          <a:pt x="3182691" y="0"/>
                        </a:cubicBezTo>
                        <a:cubicBezTo>
                          <a:pt x="3182905" y="4075"/>
                          <a:pt x="3183007" y="9784"/>
                          <a:pt x="3182691" y="13716"/>
                        </a:cubicBezTo>
                        <a:cubicBezTo>
                          <a:pt x="2947041" y="12115"/>
                          <a:pt x="2875741" y="18365"/>
                          <a:pt x="2609807" y="13716"/>
                        </a:cubicBezTo>
                        <a:cubicBezTo>
                          <a:pt x="2343873" y="9067"/>
                          <a:pt x="2331203" y="27157"/>
                          <a:pt x="2068749" y="13716"/>
                        </a:cubicBezTo>
                        <a:cubicBezTo>
                          <a:pt x="1806295" y="275"/>
                          <a:pt x="1713773" y="42516"/>
                          <a:pt x="1432211" y="13716"/>
                        </a:cubicBezTo>
                        <a:cubicBezTo>
                          <a:pt x="1150649" y="-15084"/>
                          <a:pt x="982765" y="-825"/>
                          <a:pt x="859327" y="13716"/>
                        </a:cubicBezTo>
                        <a:cubicBezTo>
                          <a:pt x="735889" y="28257"/>
                          <a:pt x="254183" y="30659"/>
                          <a:pt x="0" y="13716"/>
                        </a:cubicBezTo>
                        <a:cubicBezTo>
                          <a:pt x="-535" y="8247"/>
                          <a:pt x="-201" y="2959"/>
                          <a:pt x="0" y="0"/>
                        </a:cubicBezTo>
                        <a:close/>
                      </a:path>
                      <a:path w="3182691" h="13716" stroke="0" extrusionOk="0">
                        <a:moveTo>
                          <a:pt x="0" y="0"/>
                        </a:moveTo>
                        <a:cubicBezTo>
                          <a:pt x="247695" y="-19360"/>
                          <a:pt x="392581" y="-28596"/>
                          <a:pt x="572884" y="0"/>
                        </a:cubicBezTo>
                        <a:cubicBezTo>
                          <a:pt x="753187" y="28596"/>
                          <a:pt x="922042" y="4121"/>
                          <a:pt x="1113942" y="0"/>
                        </a:cubicBezTo>
                        <a:cubicBezTo>
                          <a:pt x="1305842" y="-4121"/>
                          <a:pt x="1501806" y="28092"/>
                          <a:pt x="1686826" y="0"/>
                        </a:cubicBezTo>
                        <a:cubicBezTo>
                          <a:pt x="1871846" y="-28092"/>
                          <a:pt x="2170181" y="-20672"/>
                          <a:pt x="2323364" y="0"/>
                        </a:cubicBezTo>
                        <a:cubicBezTo>
                          <a:pt x="2476547" y="20672"/>
                          <a:pt x="2919163" y="6097"/>
                          <a:pt x="3182691" y="0"/>
                        </a:cubicBezTo>
                        <a:cubicBezTo>
                          <a:pt x="3182125" y="5320"/>
                          <a:pt x="3182367" y="9001"/>
                          <a:pt x="3182691" y="13716"/>
                        </a:cubicBezTo>
                        <a:cubicBezTo>
                          <a:pt x="3026064" y="-15421"/>
                          <a:pt x="2775005" y="18495"/>
                          <a:pt x="2546153" y="13716"/>
                        </a:cubicBezTo>
                        <a:cubicBezTo>
                          <a:pt x="2317301" y="8937"/>
                          <a:pt x="2164351" y="-14456"/>
                          <a:pt x="1845961" y="13716"/>
                        </a:cubicBezTo>
                        <a:cubicBezTo>
                          <a:pt x="1527571" y="41888"/>
                          <a:pt x="1455006" y="1252"/>
                          <a:pt x="1304903" y="13716"/>
                        </a:cubicBezTo>
                        <a:cubicBezTo>
                          <a:pt x="1154800" y="26180"/>
                          <a:pt x="942107" y="-16628"/>
                          <a:pt x="604711" y="13716"/>
                        </a:cubicBezTo>
                        <a:cubicBezTo>
                          <a:pt x="267315" y="44060"/>
                          <a:pt x="141927" y="-12967"/>
                          <a:pt x="0" y="13716"/>
                        </a:cubicBezTo>
                        <a:cubicBezTo>
                          <a:pt x="58" y="7834"/>
                          <a:pt x="453" y="5833"/>
                          <a:pt x="0" y="0"/>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D6A4F65D-035B-8267-E9AF-384EE8D3ACA0}"/>
              </a:ext>
            </a:extLst>
          </p:cNvPr>
          <p:cNvSpPr txBox="1"/>
          <p:nvPr/>
        </p:nvSpPr>
        <p:spPr>
          <a:xfrm>
            <a:off x="480060" y="2029968"/>
            <a:ext cx="3574831" cy="2612898"/>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1700" b="1" dirty="0">
                <a:effectLst/>
              </a:rPr>
              <a:t>Step 4</a:t>
            </a:r>
            <a:r>
              <a:rPr lang="en-US" sz="1700" dirty="0">
                <a:effectLst/>
              </a:rPr>
              <a:t>: Run the localhost server of Grafana and </a:t>
            </a:r>
            <a:r>
              <a:rPr lang="en-US" sz="1700" dirty="0" err="1"/>
              <a:t>I</a:t>
            </a:r>
            <a:r>
              <a:rPr lang="en-US" sz="1700" dirty="0" err="1">
                <a:effectLst/>
              </a:rPr>
              <a:t>nfluxdb</a:t>
            </a:r>
            <a:r>
              <a:rPr lang="en-US" sz="1700" dirty="0">
                <a:effectLst/>
              </a:rPr>
              <a:t> by typing the following commands in the screenshot below:</a:t>
            </a:r>
          </a:p>
          <a:p>
            <a:pPr indent="-228600">
              <a:lnSpc>
                <a:spcPct val="90000"/>
              </a:lnSpc>
              <a:spcAft>
                <a:spcPts val="600"/>
              </a:spcAft>
              <a:buFont typeface="Arial" panose="020B0604020202020204" pitchFamily="34" charset="0"/>
              <a:buChar char="•"/>
            </a:pPr>
            <a:endParaRPr lang="en-US" sz="1700" dirty="0">
              <a:effectLst/>
            </a:endParaRPr>
          </a:p>
          <a:p>
            <a:pPr indent="-228600">
              <a:lnSpc>
                <a:spcPct val="90000"/>
              </a:lnSpc>
              <a:spcAft>
                <a:spcPts val="600"/>
              </a:spcAft>
              <a:buFont typeface="Arial" panose="020B0604020202020204" pitchFamily="34" charset="0"/>
              <a:buChar char="•"/>
            </a:pPr>
            <a:endParaRPr lang="en-US" sz="1700" dirty="0"/>
          </a:p>
        </p:txBody>
      </p:sp>
      <p:pic>
        <p:nvPicPr>
          <p:cNvPr id="6" name="Picture 5">
            <a:extLst>
              <a:ext uri="{FF2B5EF4-FFF2-40B4-BE49-F238E27FC236}">
                <a16:creationId xmlns:a16="http://schemas.microsoft.com/office/drawing/2014/main" id="{BAA711CA-50A3-169F-1C1D-0FC6691279E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04441" y="87287"/>
            <a:ext cx="5027547" cy="2396010"/>
          </a:xfrm>
          <a:prstGeom prst="rect">
            <a:avLst/>
          </a:prstGeom>
        </p:spPr>
      </p:pic>
      <p:pic>
        <p:nvPicPr>
          <p:cNvPr id="5" name="Picture 4">
            <a:extLst>
              <a:ext uri="{FF2B5EF4-FFF2-40B4-BE49-F238E27FC236}">
                <a16:creationId xmlns:a16="http://schemas.microsoft.com/office/drawing/2014/main" id="{654E4BA0-C39B-E885-E7B5-279086D584C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04440" y="2570584"/>
            <a:ext cx="5027547" cy="2485629"/>
          </a:xfrm>
          <a:prstGeom prst="rect">
            <a:avLst/>
          </a:prstGeom>
        </p:spPr>
      </p:pic>
    </p:spTree>
    <p:extLst>
      <p:ext uri="{BB962C8B-B14F-4D97-AF65-F5344CB8AC3E}">
        <p14:creationId xmlns:p14="http://schemas.microsoft.com/office/powerpoint/2010/main" val="5771149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4F91DF0-E6EE-294C-2960-8DD71C6D6EFD}"/>
              </a:ext>
            </a:extLst>
          </p:cNvPr>
          <p:cNvSpPr>
            <a:spLocks noGrp="1"/>
          </p:cNvSpPr>
          <p:nvPr>
            <p:ph type="title"/>
          </p:nvPr>
        </p:nvSpPr>
        <p:spPr>
          <a:xfrm>
            <a:off x="473202" y="479640"/>
            <a:ext cx="2571750" cy="1289304"/>
          </a:xfrm>
        </p:spPr>
        <p:txBody>
          <a:bodyPr vert="horz" lIns="91440" tIns="45720" rIns="91440" bIns="45720" rtlCol="0" anchor="b">
            <a:normAutofit/>
          </a:bodyPr>
          <a:lstStyle/>
          <a:p>
            <a:r>
              <a:rPr lang="en-US" sz="1900" kern="1200">
                <a:solidFill>
                  <a:schemeClr val="tx1"/>
                </a:solidFill>
                <a:latin typeface="+mj-lt"/>
                <a:ea typeface="+mj-ea"/>
                <a:cs typeface="+mj-cs"/>
              </a:rPr>
              <a:t>Steps to Configure the project applications:</a:t>
            </a:r>
          </a:p>
        </p:txBody>
      </p:sp>
      <p:sp>
        <p:nvSpPr>
          <p:cNvPr id="12"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2458" y="1930317"/>
            <a:ext cx="2441321" cy="13716"/>
          </a:xfrm>
          <a:custGeom>
            <a:avLst/>
            <a:gdLst>
              <a:gd name="connsiteX0" fmla="*/ 0 w 2441321"/>
              <a:gd name="connsiteY0" fmla="*/ 0 h 13716"/>
              <a:gd name="connsiteX1" fmla="*/ 585917 w 2441321"/>
              <a:gd name="connsiteY1" fmla="*/ 0 h 13716"/>
              <a:gd name="connsiteX2" fmla="*/ 1196247 w 2441321"/>
              <a:gd name="connsiteY2" fmla="*/ 0 h 13716"/>
              <a:gd name="connsiteX3" fmla="*/ 1806578 w 2441321"/>
              <a:gd name="connsiteY3" fmla="*/ 0 h 13716"/>
              <a:gd name="connsiteX4" fmla="*/ 2441321 w 2441321"/>
              <a:gd name="connsiteY4" fmla="*/ 0 h 13716"/>
              <a:gd name="connsiteX5" fmla="*/ 2441321 w 2441321"/>
              <a:gd name="connsiteY5" fmla="*/ 13716 h 13716"/>
              <a:gd name="connsiteX6" fmla="*/ 1830991 w 2441321"/>
              <a:gd name="connsiteY6" fmla="*/ 13716 h 13716"/>
              <a:gd name="connsiteX7" fmla="*/ 1269487 w 2441321"/>
              <a:gd name="connsiteY7" fmla="*/ 13716 h 13716"/>
              <a:gd name="connsiteX8" fmla="*/ 707983 w 2441321"/>
              <a:gd name="connsiteY8" fmla="*/ 13716 h 13716"/>
              <a:gd name="connsiteX9" fmla="*/ 0 w 2441321"/>
              <a:gd name="connsiteY9" fmla="*/ 13716 h 13716"/>
              <a:gd name="connsiteX10" fmla="*/ 0 w 2441321"/>
              <a:gd name="connsiteY10" fmla="*/ 0 h 13716"/>
              <a:gd name="connsiteX0" fmla="*/ 0 w 2441321"/>
              <a:gd name="connsiteY0" fmla="*/ 0 h 13716"/>
              <a:gd name="connsiteX1" fmla="*/ 585917 w 2441321"/>
              <a:gd name="connsiteY1" fmla="*/ 0 h 13716"/>
              <a:gd name="connsiteX2" fmla="*/ 1123008 w 2441321"/>
              <a:gd name="connsiteY2" fmla="*/ 0 h 13716"/>
              <a:gd name="connsiteX3" fmla="*/ 1782164 w 2441321"/>
              <a:gd name="connsiteY3" fmla="*/ 0 h 13716"/>
              <a:gd name="connsiteX4" fmla="*/ 2441321 w 2441321"/>
              <a:gd name="connsiteY4" fmla="*/ 0 h 13716"/>
              <a:gd name="connsiteX5" fmla="*/ 2441321 w 2441321"/>
              <a:gd name="connsiteY5" fmla="*/ 13716 h 13716"/>
              <a:gd name="connsiteX6" fmla="*/ 1879817 w 2441321"/>
              <a:gd name="connsiteY6" fmla="*/ 13716 h 13716"/>
              <a:gd name="connsiteX7" fmla="*/ 1318313 w 2441321"/>
              <a:gd name="connsiteY7" fmla="*/ 13716 h 13716"/>
              <a:gd name="connsiteX8" fmla="*/ 659157 w 2441321"/>
              <a:gd name="connsiteY8" fmla="*/ 13716 h 13716"/>
              <a:gd name="connsiteX9" fmla="*/ 0 w 2441321"/>
              <a:gd name="connsiteY9" fmla="*/ 13716 h 13716"/>
              <a:gd name="connsiteX10" fmla="*/ 0 w 2441321"/>
              <a:gd name="connsiteY10" fmla="*/ 0 h 13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41321" h="13716" fill="none" extrusionOk="0">
                <a:moveTo>
                  <a:pt x="0" y="0"/>
                </a:moveTo>
                <a:cubicBezTo>
                  <a:pt x="280302" y="-6619"/>
                  <a:pt x="363201" y="4913"/>
                  <a:pt x="585917" y="0"/>
                </a:cubicBezTo>
                <a:cubicBezTo>
                  <a:pt x="832357" y="-10107"/>
                  <a:pt x="996738" y="-34312"/>
                  <a:pt x="1196247" y="0"/>
                </a:cubicBezTo>
                <a:cubicBezTo>
                  <a:pt x="1357180" y="16623"/>
                  <a:pt x="1575042" y="-11041"/>
                  <a:pt x="1806578" y="0"/>
                </a:cubicBezTo>
                <a:cubicBezTo>
                  <a:pt x="2016334" y="246"/>
                  <a:pt x="2239353" y="-8732"/>
                  <a:pt x="2441321" y="0"/>
                </a:cubicBezTo>
                <a:cubicBezTo>
                  <a:pt x="2440988" y="3698"/>
                  <a:pt x="2440649" y="9400"/>
                  <a:pt x="2441321" y="13716"/>
                </a:cubicBezTo>
                <a:cubicBezTo>
                  <a:pt x="2159375" y="44437"/>
                  <a:pt x="2054495" y="41094"/>
                  <a:pt x="1830991" y="13716"/>
                </a:cubicBezTo>
                <a:cubicBezTo>
                  <a:pt x="1615846" y="2937"/>
                  <a:pt x="1521674" y="-9994"/>
                  <a:pt x="1269487" y="13716"/>
                </a:cubicBezTo>
                <a:cubicBezTo>
                  <a:pt x="1019660" y="49388"/>
                  <a:pt x="886911" y="37779"/>
                  <a:pt x="707983" y="13716"/>
                </a:cubicBezTo>
                <a:cubicBezTo>
                  <a:pt x="523434" y="22749"/>
                  <a:pt x="307885" y="29744"/>
                  <a:pt x="0" y="13716"/>
                </a:cubicBezTo>
                <a:cubicBezTo>
                  <a:pt x="-361" y="7755"/>
                  <a:pt x="-276" y="2718"/>
                  <a:pt x="0" y="0"/>
                </a:cubicBezTo>
                <a:close/>
              </a:path>
              <a:path w="2441321" h="13716" stroke="0" extrusionOk="0">
                <a:moveTo>
                  <a:pt x="0" y="0"/>
                </a:moveTo>
                <a:cubicBezTo>
                  <a:pt x="212126" y="-10265"/>
                  <a:pt x="442910" y="-11728"/>
                  <a:pt x="585917" y="0"/>
                </a:cubicBezTo>
                <a:cubicBezTo>
                  <a:pt x="724579" y="21751"/>
                  <a:pt x="879365" y="-33198"/>
                  <a:pt x="1123008" y="0"/>
                </a:cubicBezTo>
                <a:cubicBezTo>
                  <a:pt x="1377247" y="11220"/>
                  <a:pt x="1597861" y="-34280"/>
                  <a:pt x="1782164" y="0"/>
                </a:cubicBezTo>
                <a:cubicBezTo>
                  <a:pt x="1975975" y="-3055"/>
                  <a:pt x="2116392" y="-15531"/>
                  <a:pt x="2441321" y="0"/>
                </a:cubicBezTo>
                <a:cubicBezTo>
                  <a:pt x="2441197" y="4300"/>
                  <a:pt x="2441101" y="8760"/>
                  <a:pt x="2441321" y="13716"/>
                </a:cubicBezTo>
                <a:cubicBezTo>
                  <a:pt x="2180658" y="13750"/>
                  <a:pt x="2084222" y="1362"/>
                  <a:pt x="1879817" y="13716"/>
                </a:cubicBezTo>
                <a:cubicBezTo>
                  <a:pt x="1668182" y="11650"/>
                  <a:pt x="1551159" y="-11049"/>
                  <a:pt x="1318313" y="13716"/>
                </a:cubicBezTo>
                <a:cubicBezTo>
                  <a:pt x="1059871" y="51823"/>
                  <a:pt x="901959" y="19259"/>
                  <a:pt x="659157" y="13716"/>
                </a:cubicBezTo>
                <a:cubicBezTo>
                  <a:pt x="444692" y="23911"/>
                  <a:pt x="245032" y="35310"/>
                  <a:pt x="0" y="13716"/>
                </a:cubicBezTo>
                <a:cubicBezTo>
                  <a:pt x="124" y="7937"/>
                  <a:pt x="389" y="2990"/>
                  <a:pt x="0" y="0"/>
                </a:cubicBezTo>
                <a:close/>
              </a:path>
              <a:path w="2441321" h="13716" fill="none" stroke="0" extrusionOk="0">
                <a:moveTo>
                  <a:pt x="0" y="0"/>
                </a:moveTo>
                <a:cubicBezTo>
                  <a:pt x="265389" y="-22361"/>
                  <a:pt x="344845" y="-65"/>
                  <a:pt x="585917" y="0"/>
                </a:cubicBezTo>
                <a:cubicBezTo>
                  <a:pt x="858472" y="13102"/>
                  <a:pt x="949265" y="-8078"/>
                  <a:pt x="1196247" y="0"/>
                </a:cubicBezTo>
                <a:cubicBezTo>
                  <a:pt x="1379248" y="30707"/>
                  <a:pt x="1585336" y="24963"/>
                  <a:pt x="1806578" y="0"/>
                </a:cubicBezTo>
                <a:cubicBezTo>
                  <a:pt x="1986731" y="-19207"/>
                  <a:pt x="2264933" y="16601"/>
                  <a:pt x="2441321" y="0"/>
                </a:cubicBezTo>
                <a:cubicBezTo>
                  <a:pt x="2441661" y="4449"/>
                  <a:pt x="2442057" y="7876"/>
                  <a:pt x="2441321" y="13716"/>
                </a:cubicBezTo>
                <a:cubicBezTo>
                  <a:pt x="2149099" y="22776"/>
                  <a:pt x="2027305" y="51898"/>
                  <a:pt x="1830991" y="13716"/>
                </a:cubicBezTo>
                <a:cubicBezTo>
                  <a:pt x="1614571" y="-23336"/>
                  <a:pt x="1500998" y="6155"/>
                  <a:pt x="1269487" y="13716"/>
                </a:cubicBezTo>
                <a:cubicBezTo>
                  <a:pt x="1042399" y="33262"/>
                  <a:pt x="927922" y="41250"/>
                  <a:pt x="707983" y="13716"/>
                </a:cubicBezTo>
                <a:cubicBezTo>
                  <a:pt x="502575" y="-9952"/>
                  <a:pt x="350393" y="29927"/>
                  <a:pt x="0" y="13716"/>
                </a:cubicBezTo>
                <a:cubicBezTo>
                  <a:pt x="-248" y="8631"/>
                  <a:pt x="228" y="3134"/>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custGeom>
                    <a:avLst/>
                    <a:gdLst>
                      <a:gd name="connsiteX0" fmla="*/ 0 w 2441321"/>
                      <a:gd name="connsiteY0" fmla="*/ 0 h 13716"/>
                      <a:gd name="connsiteX1" fmla="*/ 585917 w 2441321"/>
                      <a:gd name="connsiteY1" fmla="*/ 0 h 13716"/>
                      <a:gd name="connsiteX2" fmla="*/ 1196247 w 2441321"/>
                      <a:gd name="connsiteY2" fmla="*/ 0 h 13716"/>
                      <a:gd name="connsiteX3" fmla="*/ 1806578 w 2441321"/>
                      <a:gd name="connsiteY3" fmla="*/ 0 h 13716"/>
                      <a:gd name="connsiteX4" fmla="*/ 2441321 w 2441321"/>
                      <a:gd name="connsiteY4" fmla="*/ 0 h 13716"/>
                      <a:gd name="connsiteX5" fmla="*/ 2441321 w 2441321"/>
                      <a:gd name="connsiteY5" fmla="*/ 13716 h 13716"/>
                      <a:gd name="connsiteX6" fmla="*/ 1830991 w 2441321"/>
                      <a:gd name="connsiteY6" fmla="*/ 13716 h 13716"/>
                      <a:gd name="connsiteX7" fmla="*/ 1269487 w 2441321"/>
                      <a:gd name="connsiteY7" fmla="*/ 13716 h 13716"/>
                      <a:gd name="connsiteX8" fmla="*/ 707983 w 2441321"/>
                      <a:gd name="connsiteY8" fmla="*/ 13716 h 13716"/>
                      <a:gd name="connsiteX9" fmla="*/ 0 w 2441321"/>
                      <a:gd name="connsiteY9" fmla="*/ 13716 h 13716"/>
                      <a:gd name="connsiteX10" fmla="*/ 0 w 2441321"/>
                      <a:gd name="connsiteY10" fmla="*/ 0 h 13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41321" h="13716" fill="none" extrusionOk="0">
                        <a:moveTo>
                          <a:pt x="0" y="0"/>
                        </a:moveTo>
                        <a:cubicBezTo>
                          <a:pt x="273217" y="-17533"/>
                          <a:pt x="355785" y="-4171"/>
                          <a:pt x="585917" y="0"/>
                        </a:cubicBezTo>
                        <a:cubicBezTo>
                          <a:pt x="816049" y="4171"/>
                          <a:pt x="991446" y="-9419"/>
                          <a:pt x="1196247" y="0"/>
                        </a:cubicBezTo>
                        <a:cubicBezTo>
                          <a:pt x="1401048" y="9419"/>
                          <a:pt x="1589984" y="-731"/>
                          <a:pt x="1806578" y="0"/>
                        </a:cubicBezTo>
                        <a:cubicBezTo>
                          <a:pt x="2023172" y="731"/>
                          <a:pt x="2247754" y="8393"/>
                          <a:pt x="2441321" y="0"/>
                        </a:cubicBezTo>
                        <a:cubicBezTo>
                          <a:pt x="2440939" y="4363"/>
                          <a:pt x="2441580" y="8857"/>
                          <a:pt x="2441321" y="13716"/>
                        </a:cubicBezTo>
                        <a:cubicBezTo>
                          <a:pt x="2169723" y="25934"/>
                          <a:pt x="2045712" y="34568"/>
                          <a:pt x="1830991" y="13716"/>
                        </a:cubicBezTo>
                        <a:cubicBezTo>
                          <a:pt x="1616270" y="-7136"/>
                          <a:pt x="1505876" y="-623"/>
                          <a:pt x="1269487" y="13716"/>
                        </a:cubicBezTo>
                        <a:cubicBezTo>
                          <a:pt x="1033098" y="28055"/>
                          <a:pt x="908661" y="36619"/>
                          <a:pt x="707983" y="13716"/>
                        </a:cubicBezTo>
                        <a:cubicBezTo>
                          <a:pt x="507305" y="-9187"/>
                          <a:pt x="333592" y="16187"/>
                          <a:pt x="0" y="13716"/>
                        </a:cubicBezTo>
                        <a:cubicBezTo>
                          <a:pt x="-459" y="8317"/>
                          <a:pt x="190" y="2744"/>
                          <a:pt x="0" y="0"/>
                        </a:cubicBezTo>
                        <a:close/>
                      </a:path>
                      <a:path w="2441321" h="13716" stroke="0" extrusionOk="0">
                        <a:moveTo>
                          <a:pt x="0" y="0"/>
                        </a:moveTo>
                        <a:cubicBezTo>
                          <a:pt x="207071" y="-14617"/>
                          <a:pt x="444194" y="-15606"/>
                          <a:pt x="585917" y="0"/>
                        </a:cubicBezTo>
                        <a:cubicBezTo>
                          <a:pt x="727640" y="15606"/>
                          <a:pt x="904326" y="-79"/>
                          <a:pt x="1123008" y="0"/>
                        </a:cubicBezTo>
                        <a:cubicBezTo>
                          <a:pt x="1341690" y="79"/>
                          <a:pt x="1600014" y="10401"/>
                          <a:pt x="1782164" y="0"/>
                        </a:cubicBezTo>
                        <a:cubicBezTo>
                          <a:pt x="1964314" y="-10401"/>
                          <a:pt x="2143537" y="-21488"/>
                          <a:pt x="2441321" y="0"/>
                        </a:cubicBezTo>
                        <a:cubicBezTo>
                          <a:pt x="2441507" y="3335"/>
                          <a:pt x="2441322" y="9457"/>
                          <a:pt x="2441321" y="13716"/>
                        </a:cubicBezTo>
                        <a:cubicBezTo>
                          <a:pt x="2166745" y="24201"/>
                          <a:pt x="2078726" y="10904"/>
                          <a:pt x="1879817" y="13716"/>
                        </a:cubicBezTo>
                        <a:cubicBezTo>
                          <a:pt x="1680908" y="16528"/>
                          <a:pt x="1548770" y="-8699"/>
                          <a:pt x="1318313" y="13716"/>
                        </a:cubicBezTo>
                        <a:cubicBezTo>
                          <a:pt x="1087856" y="36131"/>
                          <a:pt x="894613" y="-645"/>
                          <a:pt x="659157" y="13716"/>
                        </a:cubicBezTo>
                        <a:cubicBezTo>
                          <a:pt x="423701" y="28077"/>
                          <a:pt x="246611" y="29403"/>
                          <a:pt x="0" y="13716"/>
                        </a:cubicBezTo>
                        <a:cubicBezTo>
                          <a:pt x="-120" y="7867"/>
                          <a:pt x="674" y="3919"/>
                          <a:pt x="0" y="0"/>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9E0B0C7E-1E28-836F-F731-A3FBD69835F4}"/>
              </a:ext>
            </a:extLst>
          </p:cNvPr>
          <p:cNvSpPr txBox="1"/>
          <p:nvPr/>
        </p:nvSpPr>
        <p:spPr>
          <a:xfrm>
            <a:off x="473202" y="2105406"/>
            <a:ext cx="2571750" cy="2558034"/>
          </a:xfrm>
          <a:prstGeom prst="rect">
            <a:avLst/>
          </a:prstGeom>
        </p:spPr>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r>
              <a:rPr lang="en-US" sz="1200" b="1">
                <a:effectLst/>
              </a:rPr>
              <a:t>Step 5</a:t>
            </a:r>
            <a:r>
              <a:rPr lang="en-US" sz="1200">
                <a:effectLst/>
              </a:rPr>
              <a:t>: Configure the two give sensors moisture and environment respectively as an MQTT node from placed at CQU campus or at the field and we will start receiving the data from the screenshot it can be seen that the data coming from the sensors are getting decoded and feed to the DB input and from DB input the connection are going to DB output of InfluxDB and debug node which shown the data in the node-red debug console.</a:t>
            </a:r>
          </a:p>
          <a:p>
            <a:pPr indent="-228600">
              <a:lnSpc>
                <a:spcPct val="90000"/>
              </a:lnSpc>
              <a:spcAft>
                <a:spcPts val="600"/>
              </a:spcAft>
              <a:buFont typeface="Arial" panose="020B0604020202020204" pitchFamily="34" charset="0"/>
              <a:buChar char="•"/>
            </a:pPr>
            <a:endParaRPr lang="en-US" sz="1200"/>
          </a:p>
        </p:txBody>
      </p:sp>
      <p:pic>
        <p:nvPicPr>
          <p:cNvPr id="5" name="Picture 4" descr="A screenshot of a computer&#10;&#10;Description automatically generated with medium confidence">
            <a:extLst>
              <a:ext uri="{FF2B5EF4-FFF2-40B4-BE49-F238E27FC236}">
                <a16:creationId xmlns:a16="http://schemas.microsoft.com/office/drawing/2014/main" id="{1B3DC93E-24C0-2DCA-A43F-A63DCABD23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46797" y="302698"/>
            <a:ext cx="5521715" cy="4457554"/>
          </a:xfrm>
          <a:prstGeom prst="rect">
            <a:avLst/>
          </a:prstGeom>
        </p:spPr>
      </p:pic>
    </p:spTree>
    <p:extLst>
      <p:ext uri="{BB962C8B-B14F-4D97-AF65-F5344CB8AC3E}">
        <p14:creationId xmlns:p14="http://schemas.microsoft.com/office/powerpoint/2010/main" val="18236560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4F91DF0-E6EE-294C-2960-8DD71C6D6EFD}"/>
              </a:ext>
            </a:extLst>
          </p:cNvPr>
          <p:cNvSpPr>
            <a:spLocks noGrp="1"/>
          </p:cNvSpPr>
          <p:nvPr>
            <p:ph type="title"/>
          </p:nvPr>
        </p:nvSpPr>
        <p:spPr>
          <a:xfrm>
            <a:off x="473202" y="479640"/>
            <a:ext cx="2571750" cy="1289304"/>
          </a:xfrm>
        </p:spPr>
        <p:txBody>
          <a:bodyPr vert="horz" lIns="91440" tIns="45720" rIns="91440" bIns="45720" rtlCol="0" anchor="b">
            <a:normAutofit/>
          </a:bodyPr>
          <a:lstStyle/>
          <a:p>
            <a:r>
              <a:rPr lang="en-US" sz="1900" kern="1200">
                <a:solidFill>
                  <a:schemeClr val="tx1"/>
                </a:solidFill>
                <a:latin typeface="+mj-lt"/>
                <a:ea typeface="+mj-ea"/>
                <a:cs typeface="+mj-cs"/>
              </a:rPr>
              <a:t>Steps to Configure the project applications:</a:t>
            </a:r>
          </a:p>
        </p:txBody>
      </p:sp>
      <p:sp>
        <p:nvSpPr>
          <p:cNvPr id="19" name="sketch line">
            <a:extLst>
              <a:ext uri="{FF2B5EF4-FFF2-40B4-BE49-F238E27FC236}">
                <a16:creationId xmlns:a16="http://schemas.microsoft.com/office/drawing/2014/main" id="{6357EC4F-235E-4222-A36F-C7878ACE37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2458" y="1930317"/>
            <a:ext cx="2441321" cy="13716"/>
          </a:xfrm>
          <a:custGeom>
            <a:avLst/>
            <a:gdLst>
              <a:gd name="connsiteX0" fmla="*/ 0 w 2441321"/>
              <a:gd name="connsiteY0" fmla="*/ 0 h 13716"/>
              <a:gd name="connsiteX1" fmla="*/ 585917 w 2441321"/>
              <a:gd name="connsiteY1" fmla="*/ 0 h 13716"/>
              <a:gd name="connsiteX2" fmla="*/ 1196247 w 2441321"/>
              <a:gd name="connsiteY2" fmla="*/ 0 h 13716"/>
              <a:gd name="connsiteX3" fmla="*/ 1806578 w 2441321"/>
              <a:gd name="connsiteY3" fmla="*/ 0 h 13716"/>
              <a:gd name="connsiteX4" fmla="*/ 2441321 w 2441321"/>
              <a:gd name="connsiteY4" fmla="*/ 0 h 13716"/>
              <a:gd name="connsiteX5" fmla="*/ 2441321 w 2441321"/>
              <a:gd name="connsiteY5" fmla="*/ 13716 h 13716"/>
              <a:gd name="connsiteX6" fmla="*/ 1830991 w 2441321"/>
              <a:gd name="connsiteY6" fmla="*/ 13716 h 13716"/>
              <a:gd name="connsiteX7" fmla="*/ 1269487 w 2441321"/>
              <a:gd name="connsiteY7" fmla="*/ 13716 h 13716"/>
              <a:gd name="connsiteX8" fmla="*/ 707983 w 2441321"/>
              <a:gd name="connsiteY8" fmla="*/ 13716 h 13716"/>
              <a:gd name="connsiteX9" fmla="*/ 0 w 2441321"/>
              <a:gd name="connsiteY9" fmla="*/ 13716 h 13716"/>
              <a:gd name="connsiteX10" fmla="*/ 0 w 2441321"/>
              <a:gd name="connsiteY10" fmla="*/ 0 h 13716"/>
              <a:gd name="connsiteX0" fmla="*/ 0 w 2441321"/>
              <a:gd name="connsiteY0" fmla="*/ 0 h 13716"/>
              <a:gd name="connsiteX1" fmla="*/ 585917 w 2441321"/>
              <a:gd name="connsiteY1" fmla="*/ 0 h 13716"/>
              <a:gd name="connsiteX2" fmla="*/ 1123008 w 2441321"/>
              <a:gd name="connsiteY2" fmla="*/ 0 h 13716"/>
              <a:gd name="connsiteX3" fmla="*/ 1782164 w 2441321"/>
              <a:gd name="connsiteY3" fmla="*/ 0 h 13716"/>
              <a:gd name="connsiteX4" fmla="*/ 2441321 w 2441321"/>
              <a:gd name="connsiteY4" fmla="*/ 0 h 13716"/>
              <a:gd name="connsiteX5" fmla="*/ 2441321 w 2441321"/>
              <a:gd name="connsiteY5" fmla="*/ 13716 h 13716"/>
              <a:gd name="connsiteX6" fmla="*/ 1879817 w 2441321"/>
              <a:gd name="connsiteY6" fmla="*/ 13716 h 13716"/>
              <a:gd name="connsiteX7" fmla="*/ 1318313 w 2441321"/>
              <a:gd name="connsiteY7" fmla="*/ 13716 h 13716"/>
              <a:gd name="connsiteX8" fmla="*/ 659157 w 2441321"/>
              <a:gd name="connsiteY8" fmla="*/ 13716 h 13716"/>
              <a:gd name="connsiteX9" fmla="*/ 0 w 2441321"/>
              <a:gd name="connsiteY9" fmla="*/ 13716 h 13716"/>
              <a:gd name="connsiteX10" fmla="*/ 0 w 2441321"/>
              <a:gd name="connsiteY10" fmla="*/ 0 h 13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41321" h="13716" fill="none" extrusionOk="0">
                <a:moveTo>
                  <a:pt x="0" y="0"/>
                </a:moveTo>
                <a:cubicBezTo>
                  <a:pt x="280302" y="-6619"/>
                  <a:pt x="363201" y="4913"/>
                  <a:pt x="585917" y="0"/>
                </a:cubicBezTo>
                <a:cubicBezTo>
                  <a:pt x="832357" y="-10107"/>
                  <a:pt x="996738" y="-34312"/>
                  <a:pt x="1196247" y="0"/>
                </a:cubicBezTo>
                <a:cubicBezTo>
                  <a:pt x="1357180" y="16623"/>
                  <a:pt x="1575042" y="-11041"/>
                  <a:pt x="1806578" y="0"/>
                </a:cubicBezTo>
                <a:cubicBezTo>
                  <a:pt x="2016334" y="246"/>
                  <a:pt x="2239353" y="-8732"/>
                  <a:pt x="2441321" y="0"/>
                </a:cubicBezTo>
                <a:cubicBezTo>
                  <a:pt x="2440988" y="3698"/>
                  <a:pt x="2440649" y="9400"/>
                  <a:pt x="2441321" y="13716"/>
                </a:cubicBezTo>
                <a:cubicBezTo>
                  <a:pt x="2159375" y="44437"/>
                  <a:pt x="2054495" y="41094"/>
                  <a:pt x="1830991" y="13716"/>
                </a:cubicBezTo>
                <a:cubicBezTo>
                  <a:pt x="1615846" y="2937"/>
                  <a:pt x="1521674" y="-9994"/>
                  <a:pt x="1269487" y="13716"/>
                </a:cubicBezTo>
                <a:cubicBezTo>
                  <a:pt x="1019660" y="49388"/>
                  <a:pt x="886911" y="37779"/>
                  <a:pt x="707983" y="13716"/>
                </a:cubicBezTo>
                <a:cubicBezTo>
                  <a:pt x="523434" y="22749"/>
                  <a:pt x="307885" y="29744"/>
                  <a:pt x="0" y="13716"/>
                </a:cubicBezTo>
                <a:cubicBezTo>
                  <a:pt x="-361" y="7755"/>
                  <a:pt x="-276" y="2718"/>
                  <a:pt x="0" y="0"/>
                </a:cubicBezTo>
                <a:close/>
              </a:path>
              <a:path w="2441321" h="13716" stroke="0" extrusionOk="0">
                <a:moveTo>
                  <a:pt x="0" y="0"/>
                </a:moveTo>
                <a:cubicBezTo>
                  <a:pt x="212126" y="-10265"/>
                  <a:pt x="442910" y="-11728"/>
                  <a:pt x="585917" y="0"/>
                </a:cubicBezTo>
                <a:cubicBezTo>
                  <a:pt x="724579" y="21751"/>
                  <a:pt x="879365" y="-33198"/>
                  <a:pt x="1123008" y="0"/>
                </a:cubicBezTo>
                <a:cubicBezTo>
                  <a:pt x="1377247" y="11220"/>
                  <a:pt x="1597861" y="-34280"/>
                  <a:pt x="1782164" y="0"/>
                </a:cubicBezTo>
                <a:cubicBezTo>
                  <a:pt x="1975975" y="-3055"/>
                  <a:pt x="2116392" y="-15531"/>
                  <a:pt x="2441321" y="0"/>
                </a:cubicBezTo>
                <a:cubicBezTo>
                  <a:pt x="2441197" y="4300"/>
                  <a:pt x="2441101" y="8760"/>
                  <a:pt x="2441321" y="13716"/>
                </a:cubicBezTo>
                <a:cubicBezTo>
                  <a:pt x="2180658" y="13750"/>
                  <a:pt x="2084222" y="1362"/>
                  <a:pt x="1879817" y="13716"/>
                </a:cubicBezTo>
                <a:cubicBezTo>
                  <a:pt x="1668182" y="11650"/>
                  <a:pt x="1551159" y="-11049"/>
                  <a:pt x="1318313" y="13716"/>
                </a:cubicBezTo>
                <a:cubicBezTo>
                  <a:pt x="1059871" y="51823"/>
                  <a:pt x="901959" y="19259"/>
                  <a:pt x="659157" y="13716"/>
                </a:cubicBezTo>
                <a:cubicBezTo>
                  <a:pt x="444692" y="23911"/>
                  <a:pt x="245032" y="35310"/>
                  <a:pt x="0" y="13716"/>
                </a:cubicBezTo>
                <a:cubicBezTo>
                  <a:pt x="124" y="7937"/>
                  <a:pt x="389" y="2990"/>
                  <a:pt x="0" y="0"/>
                </a:cubicBezTo>
                <a:close/>
              </a:path>
              <a:path w="2441321" h="13716" fill="none" stroke="0" extrusionOk="0">
                <a:moveTo>
                  <a:pt x="0" y="0"/>
                </a:moveTo>
                <a:cubicBezTo>
                  <a:pt x="265389" y="-22361"/>
                  <a:pt x="344845" y="-65"/>
                  <a:pt x="585917" y="0"/>
                </a:cubicBezTo>
                <a:cubicBezTo>
                  <a:pt x="858472" y="13102"/>
                  <a:pt x="949265" y="-8078"/>
                  <a:pt x="1196247" y="0"/>
                </a:cubicBezTo>
                <a:cubicBezTo>
                  <a:pt x="1379248" y="30707"/>
                  <a:pt x="1585336" y="24963"/>
                  <a:pt x="1806578" y="0"/>
                </a:cubicBezTo>
                <a:cubicBezTo>
                  <a:pt x="1986731" y="-19207"/>
                  <a:pt x="2264933" y="16601"/>
                  <a:pt x="2441321" y="0"/>
                </a:cubicBezTo>
                <a:cubicBezTo>
                  <a:pt x="2441661" y="4449"/>
                  <a:pt x="2442057" y="7876"/>
                  <a:pt x="2441321" y="13716"/>
                </a:cubicBezTo>
                <a:cubicBezTo>
                  <a:pt x="2149099" y="22776"/>
                  <a:pt x="2027305" y="51898"/>
                  <a:pt x="1830991" y="13716"/>
                </a:cubicBezTo>
                <a:cubicBezTo>
                  <a:pt x="1614571" y="-23336"/>
                  <a:pt x="1500998" y="6155"/>
                  <a:pt x="1269487" y="13716"/>
                </a:cubicBezTo>
                <a:cubicBezTo>
                  <a:pt x="1042399" y="33262"/>
                  <a:pt x="927922" y="41250"/>
                  <a:pt x="707983" y="13716"/>
                </a:cubicBezTo>
                <a:cubicBezTo>
                  <a:pt x="502575" y="-9952"/>
                  <a:pt x="350393" y="29927"/>
                  <a:pt x="0" y="13716"/>
                </a:cubicBezTo>
                <a:cubicBezTo>
                  <a:pt x="-248" y="8631"/>
                  <a:pt x="228" y="3134"/>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custGeom>
                    <a:avLst/>
                    <a:gdLst>
                      <a:gd name="connsiteX0" fmla="*/ 0 w 2441321"/>
                      <a:gd name="connsiteY0" fmla="*/ 0 h 13716"/>
                      <a:gd name="connsiteX1" fmla="*/ 585917 w 2441321"/>
                      <a:gd name="connsiteY1" fmla="*/ 0 h 13716"/>
                      <a:gd name="connsiteX2" fmla="*/ 1196247 w 2441321"/>
                      <a:gd name="connsiteY2" fmla="*/ 0 h 13716"/>
                      <a:gd name="connsiteX3" fmla="*/ 1806578 w 2441321"/>
                      <a:gd name="connsiteY3" fmla="*/ 0 h 13716"/>
                      <a:gd name="connsiteX4" fmla="*/ 2441321 w 2441321"/>
                      <a:gd name="connsiteY4" fmla="*/ 0 h 13716"/>
                      <a:gd name="connsiteX5" fmla="*/ 2441321 w 2441321"/>
                      <a:gd name="connsiteY5" fmla="*/ 13716 h 13716"/>
                      <a:gd name="connsiteX6" fmla="*/ 1830991 w 2441321"/>
                      <a:gd name="connsiteY6" fmla="*/ 13716 h 13716"/>
                      <a:gd name="connsiteX7" fmla="*/ 1269487 w 2441321"/>
                      <a:gd name="connsiteY7" fmla="*/ 13716 h 13716"/>
                      <a:gd name="connsiteX8" fmla="*/ 707983 w 2441321"/>
                      <a:gd name="connsiteY8" fmla="*/ 13716 h 13716"/>
                      <a:gd name="connsiteX9" fmla="*/ 0 w 2441321"/>
                      <a:gd name="connsiteY9" fmla="*/ 13716 h 13716"/>
                      <a:gd name="connsiteX10" fmla="*/ 0 w 2441321"/>
                      <a:gd name="connsiteY10" fmla="*/ 0 h 13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41321" h="13716" fill="none" extrusionOk="0">
                        <a:moveTo>
                          <a:pt x="0" y="0"/>
                        </a:moveTo>
                        <a:cubicBezTo>
                          <a:pt x="273217" y="-17533"/>
                          <a:pt x="355785" y="-4171"/>
                          <a:pt x="585917" y="0"/>
                        </a:cubicBezTo>
                        <a:cubicBezTo>
                          <a:pt x="816049" y="4171"/>
                          <a:pt x="991446" y="-9419"/>
                          <a:pt x="1196247" y="0"/>
                        </a:cubicBezTo>
                        <a:cubicBezTo>
                          <a:pt x="1401048" y="9419"/>
                          <a:pt x="1589984" y="-731"/>
                          <a:pt x="1806578" y="0"/>
                        </a:cubicBezTo>
                        <a:cubicBezTo>
                          <a:pt x="2023172" y="731"/>
                          <a:pt x="2247754" y="8393"/>
                          <a:pt x="2441321" y="0"/>
                        </a:cubicBezTo>
                        <a:cubicBezTo>
                          <a:pt x="2440939" y="4363"/>
                          <a:pt x="2441580" y="8857"/>
                          <a:pt x="2441321" y="13716"/>
                        </a:cubicBezTo>
                        <a:cubicBezTo>
                          <a:pt x="2169723" y="25934"/>
                          <a:pt x="2045712" y="34568"/>
                          <a:pt x="1830991" y="13716"/>
                        </a:cubicBezTo>
                        <a:cubicBezTo>
                          <a:pt x="1616270" y="-7136"/>
                          <a:pt x="1505876" y="-623"/>
                          <a:pt x="1269487" y="13716"/>
                        </a:cubicBezTo>
                        <a:cubicBezTo>
                          <a:pt x="1033098" y="28055"/>
                          <a:pt x="908661" y="36619"/>
                          <a:pt x="707983" y="13716"/>
                        </a:cubicBezTo>
                        <a:cubicBezTo>
                          <a:pt x="507305" y="-9187"/>
                          <a:pt x="333592" y="16187"/>
                          <a:pt x="0" y="13716"/>
                        </a:cubicBezTo>
                        <a:cubicBezTo>
                          <a:pt x="-459" y="8317"/>
                          <a:pt x="190" y="2744"/>
                          <a:pt x="0" y="0"/>
                        </a:cubicBezTo>
                        <a:close/>
                      </a:path>
                      <a:path w="2441321" h="13716" stroke="0" extrusionOk="0">
                        <a:moveTo>
                          <a:pt x="0" y="0"/>
                        </a:moveTo>
                        <a:cubicBezTo>
                          <a:pt x="207071" y="-14617"/>
                          <a:pt x="444194" y="-15606"/>
                          <a:pt x="585917" y="0"/>
                        </a:cubicBezTo>
                        <a:cubicBezTo>
                          <a:pt x="727640" y="15606"/>
                          <a:pt x="904326" y="-79"/>
                          <a:pt x="1123008" y="0"/>
                        </a:cubicBezTo>
                        <a:cubicBezTo>
                          <a:pt x="1341690" y="79"/>
                          <a:pt x="1600014" y="10401"/>
                          <a:pt x="1782164" y="0"/>
                        </a:cubicBezTo>
                        <a:cubicBezTo>
                          <a:pt x="1964314" y="-10401"/>
                          <a:pt x="2143537" y="-21488"/>
                          <a:pt x="2441321" y="0"/>
                        </a:cubicBezTo>
                        <a:cubicBezTo>
                          <a:pt x="2441507" y="3335"/>
                          <a:pt x="2441322" y="9457"/>
                          <a:pt x="2441321" y="13716"/>
                        </a:cubicBezTo>
                        <a:cubicBezTo>
                          <a:pt x="2166745" y="24201"/>
                          <a:pt x="2078726" y="10904"/>
                          <a:pt x="1879817" y="13716"/>
                        </a:cubicBezTo>
                        <a:cubicBezTo>
                          <a:pt x="1680908" y="16528"/>
                          <a:pt x="1548770" y="-8699"/>
                          <a:pt x="1318313" y="13716"/>
                        </a:cubicBezTo>
                        <a:cubicBezTo>
                          <a:pt x="1087856" y="36131"/>
                          <a:pt x="894613" y="-645"/>
                          <a:pt x="659157" y="13716"/>
                        </a:cubicBezTo>
                        <a:cubicBezTo>
                          <a:pt x="423701" y="28077"/>
                          <a:pt x="246611" y="29403"/>
                          <a:pt x="0" y="13716"/>
                        </a:cubicBezTo>
                        <a:cubicBezTo>
                          <a:pt x="-120" y="7867"/>
                          <a:pt x="674" y="3919"/>
                          <a:pt x="0" y="0"/>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9E0B0C7E-1E28-836F-F731-A3FBD69835F4}"/>
              </a:ext>
            </a:extLst>
          </p:cNvPr>
          <p:cNvSpPr txBox="1"/>
          <p:nvPr/>
        </p:nvSpPr>
        <p:spPr>
          <a:xfrm>
            <a:off x="473202" y="2105406"/>
            <a:ext cx="2571750" cy="2558034"/>
          </a:xfrm>
          <a:prstGeom prst="rect">
            <a:avLst/>
          </a:prstGeom>
        </p:spPr>
        <p:txBody>
          <a:bodyPr vert="horz" lIns="91440" tIns="45720" rIns="91440" bIns="45720" rtlCol="0" anchor="t">
            <a:normAutofit/>
          </a:bodyPr>
          <a:lstStyle/>
          <a:p>
            <a:pPr indent="-228600">
              <a:lnSpc>
                <a:spcPct val="90000"/>
              </a:lnSpc>
              <a:buFont typeface="Arial" panose="020B0604020202020204" pitchFamily="34" charset="0"/>
              <a:buChar char="•"/>
            </a:pPr>
            <a:r>
              <a:rPr lang="en-US" sz="1700" b="1">
                <a:effectLst/>
              </a:rPr>
              <a:t>Step 6</a:t>
            </a:r>
            <a:r>
              <a:rPr lang="en-US" sz="1700">
                <a:effectLst/>
              </a:rPr>
              <a:t>: After receiving the data we will configure the bucket named node-red into the Influx DB to receive and store the data coming from the node-red MQTT nodes.</a:t>
            </a:r>
          </a:p>
          <a:p>
            <a:pPr indent="-228600">
              <a:lnSpc>
                <a:spcPct val="90000"/>
              </a:lnSpc>
              <a:spcAft>
                <a:spcPts val="600"/>
              </a:spcAft>
              <a:buFont typeface="Arial" panose="020B0604020202020204" pitchFamily="34" charset="0"/>
              <a:buChar char="•"/>
            </a:pPr>
            <a:endParaRPr lang="en-US" sz="1700"/>
          </a:p>
        </p:txBody>
      </p:sp>
      <p:pic>
        <p:nvPicPr>
          <p:cNvPr id="3" name="Picture 2">
            <a:extLst>
              <a:ext uri="{FF2B5EF4-FFF2-40B4-BE49-F238E27FC236}">
                <a16:creationId xmlns:a16="http://schemas.microsoft.com/office/drawing/2014/main" id="{38079E4C-4E6F-A734-7F3D-30D67D24AF1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91705" y="296392"/>
            <a:ext cx="5498789" cy="4217748"/>
          </a:xfrm>
          <a:prstGeom prst="rect">
            <a:avLst/>
          </a:prstGeom>
        </p:spPr>
      </p:pic>
    </p:spTree>
    <p:extLst>
      <p:ext uri="{BB962C8B-B14F-4D97-AF65-F5344CB8AC3E}">
        <p14:creationId xmlns:p14="http://schemas.microsoft.com/office/powerpoint/2010/main" val="11152285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4F91DF0-E6EE-294C-2960-8DD71C6D6EFD}"/>
              </a:ext>
            </a:extLst>
          </p:cNvPr>
          <p:cNvSpPr>
            <a:spLocks noGrp="1"/>
          </p:cNvSpPr>
          <p:nvPr>
            <p:ph type="title"/>
          </p:nvPr>
        </p:nvSpPr>
        <p:spPr>
          <a:xfrm>
            <a:off x="473202" y="479640"/>
            <a:ext cx="2571750" cy="1289304"/>
          </a:xfrm>
        </p:spPr>
        <p:txBody>
          <a:bodyPr vert="horz" lIns="91440" tIns="45720" rIns="91440" bIns="45720" rtlCol="0" anchor="b">
            <a:normAutofit/>
          </a:bodyPr>
          <a:lstStyle/>
          <a:p>
            <a:r>
              <a:rPr lang="en-US" sz="1900" kern="1200">
                <a:solidFill>
                  <a:schemeClr val="tx1"/>
                </a:solidFill>
                <a:latin typeface="+mj-lt"/>
                <a:ea typeface="+mj-ea"/>
                <a:cs typeface="+mj-cs"/>
              </a:rPr>
              <a:t>Steps to Configure the project applications:</a:t>
            </a:r>
          </a:p>
        </p:txBody>
      </p:sp>
      <p:sp>
        <p:nvSpPr>
          <p:cNvPr id="26"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2458" y="1930317"/>
            <a:ext cx="2441321" cy="13716"/>
          </a:xfrm>
          <a:custGeom>
            <a:avLst/>
            <a:gdLst>
              <a:gd name="connsiteX0" fmla="*/ 0 w 2441321"/>
              <a:gd name="connsiteY0" fmla="*/ 0 h 13716"/>
              <a:gd name="connsiteX1" fmla="*/ 585917 w 2441321"/>
              <a:gd name="connsiteY1" fmla="*/ 0 h 13716"/>
              <a:gd name="connsiteX2" fmla="*/ 1196247 w 2441321"/>
              <a:gd name="connsiteY2" fmla="*/ 0 h 13716"/>
              <a:gd name="connsiteX3" fmla="*/ 1806578 w 2441321"/>
              <a:gd name="connsiteY3" fmla="*/ 0 h 13716"/>
              <a:gd name="connsiteX4" fmla="*/ 2441321 w 2441321"/>
              <a:gd name="connsiteY4" fmla="*/ 0 h 13716"/>
              <a:gd name="connsiteX5" fmla="*/ 2441321 w 2441321"/>
              <a:gd name="connsiteY5" fmla="*/ 13716 h 13716"/>
              <a:gd name="connsiteX6" fmla="*/ 1830991 w 2441321"/>
              <a:gd name="connsiteY6" fmla="*/ 13716 h 13716"/>
              <a:gd name="connsiteX7" fmla="*/ 1269487 w 2441321"/>
              <a:gd name="connsiteY7" fmla="*/ 13716 h 13716"/>
              <a:gd name="connsiteX8" fmla="*/ 707983 w 2441321"/>
              <a:gd name="connsiteY8" fmla="*/ 13716 h 13716"/>
              <a:gd name="connsiteX9" fmla="*/ 0 w 2441321"/>
              <a:gd name="connsiteY9" fmla="*/ 13716 h 13716"/>
              <a:gd name="connsiteX10" fmla="*/ 0 w 2441321"/>
              <a:gd name="connsiteY10" fmla="*/ 0 h 13716"/>
              <a:gd name="connsiteX0" fmla="*/ 0 w 2441321"/>
              <a:gd name="connsiteY0" fmla="*/ 0 h 13716"/>
              <a:gd name="connsiteX1" fmla="*/ 585917 w 2441321"/>
              <a:gd name="connsiteY1" fmla="*/ 0 h 13716"/>
              <a:gd name="connsiteX2" fmla="*/ 1123008 w 2441321"/>
              <a:gd name="connsiteY2" fmla="*/ 0 h 13716"/>
              <a:gd name="connsiteX3" fmla="*/ 1782164 w 2441321"/>
              <a:gd name="connsiteY3" fmla="*/ 0 h 13716"/>
              <a:gd name="connsiteX4" fmla="*/ 2441321 w 2441321"/>
              <a:gd name="connsiteY4" fmla="*/ 0 h 13716"/>
              <a:gd name="connsiteX5" fmla="*/ 2441321 w 2441321"/>
              <a:gd name="connsiteY5" fmla="*/ 13716 h 13716"/>
              <a:gd name="connsiteX6" fmla="*/ 1879817 w 2441321"/>
              <a:gd name="connsiteY6" fmla="*/ 13716 h 13716"/>
              <a:gd name="connsiteX7" fmla="*/ 1318313 w 2441321"/>
              <a:gd name="connsiteY7" fmla="*/ 13716 h 13716"/>
              <a:gd name="connsiteX8" fmla="*/ 659157 w 2441321"/>
              <a:gd name="connsiteY8" fmla="*/ 13716 h 13716"/>
              <a:gd name="connsiteX9" fmla="*/ 0 w 2441321"/>
              <a:gd name="connsiteY9" fmla="*/ 13716 h 13716"/>
              <a:gd name="connsiteX10" fmla="*/ 0 w 2441321"/>
              <a:gd name="connsiteY10" fmla="*/ 0 h 13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41321" h="13716" fill="none" extrusionOk="0">
                <a:moveTo>
                  <a:pt x="0" y="0"/>
                </a:moveTo>
                <a:cubicBezTo>
                  <a:pt x="280302" y="-6619"/>
                  <a:pt x="363201" y="4913"/>
                  <a:pt x="585917" y="0"/>
                </a:cubicBezTo>
                <a:cubicBezTo>
                  <a:pt x="832357" y="-10107"/>
                  <a:pt x="996738" y="-34312"/>
                  <a:pt x="1196247" y="0"/>
                </a:cubicBezTo>
                <a:cubicBezTo>
                  <a:pt x="1357180" y="16623"/>
                  <a:pt x="1575042" y="-11041"/>
                  <a:pt x="1806578" y="0"/>
                </a:cubicBezTo>
                <a:cubicBezTo>
                  <a:pt x="2016334" y="246"/>
                  <a:pt x="2239353" y="-8732"/>
                  <a:pt x="2441321" y="0"/>
                </a:cubicBezTo>
                <a:cubicBezTo>
                  <a:pt x="2440988" y="3698"/>
                  <a:pt x="2440649" y="9400"/>
                  <a:pt x="2441321" y="13716"/>
                </a:cubicBezTo>
                <a:cubicBezTo>
                  <a:pt x="2159375" y="44437"/>
                  <a:pt x="2054495" y="41094"/>
                  <a:pt x="1830991" y="13716"/>
                </a:cubicBezTo>
                <a:cubicBezTo>
                  <a:pt x="1615846" y="2937"/>
                  <a:pt x="1521674" y="-9994"/>
                  <a:pt x="1269487" y="13716"/>
                </a:cubicBezTo>
                <a:cubicBezTo>
                  <a:pt x="1019660" y="49388"/>
                  <a:pt x="886911" y="37779"/>
                  <a:pt x="707983" y="13716"/>
                </a:cubicBezTo>
                <a:cubicBezTo>
                  <a:pt x="523434" y="22749"/>
                  <a:pt x="307885" y="29744"/>
                  <a:pt x="0" y="13716"/>
                </a:cubicBezTo>
                <a:cubicBezTo>
                  <a:pt x="-361" y="7755"/>
                  <a:pt x="-276" y="2718"/>
                  <a:pt x="0" y="0"/>
                </a:cubicBezTo>
                <a:close/>
              </a:path>
              <a:path w="2441321" h="13716" stroke="0" extrusionOk="0">
                <a:moveTo>
                  <a:pt x="0" y="0"/>
                </a:moveTo>
                <a:cubicBezTo>
                  <a:pt x="212126" y="-10265"/>
                  <a:pt x="442910" y="-11728"/>
                  <a:pt x="585917" y="0"/>
                </a:cubicBezTo>
                <a:cubicBezTo>
                  <a:pt x="724579" y="21751"/>
                  <a:pt x="879365" y="-33198"/>
                  <a:pt x="1123008" y="0"/>
                </a:cubicBezTo>
                <a:cubicBezTo>
                  <a:pt x="1377247" y="11220"/>
                  <a:pt x="1597861" y="-34280"/>
                  <a:pt x="1782164" y="0"/>
                </a:cubicBezTo>
                <a:cubicBezTo>
                  <a:pt x="1975975" y="-3055"/>
                  <a:pt x="2116392" y="-15531"/>
                  <a:pt x="2441321" y="0"/>
                </a:cubicBezTo>
                <a:cubicBezTo>
                  <a:pt x="2441197" y="4300"/>
                  <a:pt x="2441101" y="8760"/>
                  <a:pt x="2441321" y="13716"/>
                </a:cubicBezTo>
                <a:cubicBezTo>
                  <a:pt x="2180658" y="13750"/>
                  <a:pt x="2084222" y="1362"/>
                  <a:pt x="1879817" y="13716"/>
                </a:cubicBezTo>
                <a:cubicBezTo>
                  <a:pt x="1668182" y="11650"/>
                  <a:pt x="1551159" y="-11049"/>
                  <a:pt x="1318313" y="13716"/>
                </a:cubicBezTo>
                <a:cubicBezTo>
                  <a:pt x="1059871" y="51823"/>
                  <a:pt x="901959" y="19259"/>
                  <a:pt x="659157" y="13716"/>
                </a:cubicBezTo>
                <a:cubicBezTo>
                  <a:pt x="444692" y="23911"/>
                  <a:pt x="245032" y="35310"/>
                  <a:pt x="0" y="13716"/>
                </a:cubicBezTo>
                <a:cubicBezTo>
                  <a:pt x="124" y="7937"/>
                  <a:pt x="389" y="2990"/>
                  <a:pt x="0" y="0"/>
                </a:cubicBezTo>
                <a:close/>
              </a:path>
              <a:path w="2441321" h="13716" fill="none" stroke="0" extrusionOk="0">
                <a:moveTo>
                  <a:pt x="0" y="0"/>
                </a:moveTo>
                <a:cubicBezTo>
                  <a:pt x="265389" y="-22361"/>
                  <a:pt x="344845" y="-65"/>
                  <a:pt x="585917" y="0"/>
                </a:cubicBezTo>
                <a:cubicBezTo>
                  <a:pt x="858472" y="13102"/>
                  <a:pt x="949265" y="-8078"/>
                  <a:pt x="1196247" y="0"/>
                </a:cubicBezTo>
                <a:cubicBezTo>
                  <a:pt x="1379248" y="30707"/>
                  <a:pt x="1585336" y="24963"/>
                  <a:pt x="1806578" y="0"/>
                </a:cubicBezTo>
                <a:cubicBezTo>
                  <a:pt x="1986731" y="-19207"/>
                  <a:pt x="2264933" y="16601"/>
                  <a:pt x="2441321" y="0"/>
                </a:cubicBezTo>
                <a:cubicBezTo>
                  <a:pt x="2441661" y="4449"/>
                  <a:pt x="2442057" y="7876"/>
                  <a:pt x="2441321" y="13716"/>
                </a:cubicBezTo>
                <a:cubicBezTo>
                  <a:pt x="2149099" y="22776"/>
                  <a:pt x="2027305" y="51898"/>
                  <a:pt x="1830991" y="13716"/>
                </a:cubicBezTo>
                <a:cubicBezTo>
                  <a:pt x="1614571" y="-23336"/>
                  <a:pt x="1500998" y="6155"/>
                  <a:pt x="1269487" y="13716"/>
                </a:cubicBezTo>
                <a:cubicBezTo>
                  <a:pt x="1042399" y="33262"/>
                  <a:pt x="927922" y="41250"/>
                  <a:pt x="707983" y="13716"/>
                </a:cubicBezTo>
                <a:cubicBezTo>
                  <a:pt x="502575" y="-9952"/>
                  <a:pt x="350393" y="29927"/>
                  <a:pt x="0" y="13716"/>
                </a:cubicBezTo>
                <a:cubicBezTo>
                  <a:pt x="-248" y="8631"/>
                  <a:pt x="228" y="3134"/>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custGeom>
                    <a:avLst/>
                    <a:gdLst>
                      <a:gd name="connsiteX0" fmla="*/ 0 w 2441321"/>
                      <a:gd name="connsiteY0" fmla="*/ 0 h 13716"/>
                      <a:gd name="connsiteX1" fmla="*/ 585917 w 2441321"/>
                      <a:gd name="connsiteY1" fmla="*/ 0 h 13716"/>
                      <a:gd name="connsiteX2" fmla="*/ 1196247 w 2441321"/>
                      <a:gd name="connsiteY2" fmla="*/ 0 h 13716"/>
                      <a:gd name="connsiteX3" fmla="*/ 1806578 w 2441321"/>
                      <a:gd name="connsiteY3" fmla="*/ 0 h 13716"/>
                      <a:gd name="connsiteX4" fmla="*/ 2441321 w 2441321"/>
                      <a:gd name="connsiteY4" fmla="*/ 0 h 13716"/>
                      <a:gd name="connsiteX5" fmla="*/ 2441321 w 2441321"/>
                      <a:gd name="connsiteY5" fmla="*/ 13716 h 13716"/>
                      <a:gd name="connsiteX6" fmla="*/ 1830991 w 2441321"/>
                      <a:gd name="connsiteY6" fmla="*/ 13716 h 13716"/>
                      <a:gd name="connsiteX7" fmla="*/ 1269487 w 2441321"/>
                      <a:gd name="connsiteY7" fmla="*/ 13716 h 13716"/>
                      <a:gd name="connsiteX8" fmla="*/ 707983 w 2441321"/>
                      <a:gd name="connsiteY8" fmla="*/ 13716 h 13716"/>
                      <a:gd name="connsiteX9" fmla="*/ 0 w 2441321"/>
                      <a:gd name="connsiteY9" fmla="*/ 13716 h 13716"/>
                      <a:gd name="connsiteX10" fmla="*/ 0 w 2441321"/>
                      <a:gd name="connsiteY10" fmla="*/ 0 h 13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41321" h="13716" fill="none" extrusionOk="0">
                        <a:moveTo>
                          <a:pt x="0" y="0"/>
                        </a:moveTo>
                        <a:cubicBezTo>
                          <a:pt x="273217" y="-17533"/>
                          <a:pt x="355785" y="-4171"/>
                          <a:pt x="585917" y="0"/>
                        </a:cubicBezTo>
                        <a:cubicBezTo>
                          <a:pt x="816049" y="4171"/>
                          <a:pt x="991446" y="-9419"/>
                          <a:pt x="1196247" y="0"/>
                        </a:cubicBezTo>
                        <a:cubicBezTo>
                          <a:pt x="1401048" y="9419"/>
                          <a:pt x="1589984" y="-731"/>
                          <a:pt x="1806578" y="0"/>
                        </a:cubicBezTo>
                        <a:cubicBezTo>
                          <a:pt x="2023172" y="731"/>
                          <a:pt x="2247754" y="8393"/>
                          <a:pt x="2441321" y="0"/>
                        </a:cubicBezTo>
                        <a:cubicBezTo>
                          <a:pt x="2440939" y="4363"/>
                          <a:pt x="2441580" y="8857"/>
                          <a:pt x="2441321" y="13716"/>
                        </a:cubicBezTo>
                        <a:cubicBezTo>
                          <a:pt x="2169723" y="25934"/>
                          <a:pt x="2045712" y="34568"/>
                          <a:pt x="1830991" y="13716"/>
                        </a:cubicBezTo>
                        <a:cubicBezTo>
                          <a:pt x="1616270" y="-7136"/>
                          <a:pt x="1505876" y="-623"/>
                          <a:pt x="1269487" y="13716"/>
                        </a:cubicBezTo>
                        <a:cubicBezTo>
                          <a:pt x="1033098" y="28055"/>
                          <a:pt x="908661" y="36619"/>
                          <a:pt x="707983" y="13716"/>
                        </a:cubicBezTo>
                        <a:cubicBezTo>
                          <a:pt x="507305" y="-9187"/>
                          <a:pt x="333592" y="16187"/>
                          <a:pt x="0" y="13716"/>
                        </a:cubicBezTo>
                        <a:cubicBezTo>
                          <a:pt x="-459" y="8317"/>
                          <a:pt x="190" y="2744"/>
                          <a:pt x="0" y="0"/>
                        </a:cubicBezTo>
                        <a:close/>
                      </a:path>
                      <a:path w="2441321" h="13716" stroke="0" extrusionOk="0">
                        <a:moveTo>
                          <a:pt x="0" y="0"/>
                        </a:moveTo>
                        <a:cubicBezTo>
                          <a:pt x="207071" y="-14617"/>
                          <a:pt x="444194" y="-15606"/>
                          <a:pt x="585917" y="0"/>
                        </a:cubicBezTo>
                        <a:cubicBezTo>
                          <a:pt x="727640" y="15606"/>
                          <a:pt x="904326" y="-79"/>
                          <a:pt x="1123008" y="0"/>
                        </a:cubicBezTo>
                        <a:cubicBezTo>
                          <a:pt x="1341690" y="79"/>
                          <a:pt x="1600014" y="10401"/>
                          <a:pt x="1782164" y="0"/>
                        </a:cubicBezTo>
                        <a:cubicBezTo>
                          <a:pt x="1964314" y="-10401"/>
                          <a:pt x="2143537" y="-21488"/>
                          <a:pt x="2441321" y="0"/>
                        </a:cubicBezTo>
                        <a:cubicBezTo>
                          <a:pt x="2441507" y="3335"/>
                          <a:pt x="2441322" y="9457"/>
                          <a:pt x="2441321" y="13716"/>
                        </a:cubicBezTo>
                        <a:cubicBezTo>
                          <a:pt x="2166745" y="24201"/>
                          <a:pt x="2078726" y="10904"/>
                          <a:pt x="1879817" y="13716"/>
                        </a:cubicBezTo>
                        <a:cubicBezTo>
                          <a:pt x="1680908" y="16528"/>
                          <a:pt x="1548770" y="-8699"/>
                          <a:pt x="1318313" y="13716"/>
                        </a:cubicBezTo>
                        <a:cubicBezTo>
                          <a:pt x="1087856" y="36131"/>
                          <a:pt x="894613" y="-645"/>
                          <a:pt x="659157" y="13716"/>
                        </a:cubicBezTo>
                        <a:cubicBezTo>
                          <a:pt x="423701" y="28077"/>
                          <a:pt x="246611" y="29403"/>
                          <a:pt x="0" y="13716"/>
                        </a:cubicBezTo>
                        <a:cubicBezTo>
                          <a:pt x="-120" y="7867"/>
                          <a:pt x="674" y="3919"/>
                          <a:pt x="0" y="0"/>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9E0B0C7E-1E28-836F-F731-A3FBD69835F4}"/>
              </a:ext>
            </a:extLst>
          </p:cNvPr>
          <p:cNvSpPr txBox="1"/>
          <p:nvPr/>
        </p:nvSpPr>
        <p:spPr>
          <a:xfrm>
            <a:off x="473202" y="2105406"/>
            <a:ext cx="2571750" cy="2558034"/>
          </a:xfrm>
          <a:prstGeom prst="rect">
            <a:avLst/>
          </a:prstGeom>
        </p:spPr>
        <p:txBody>
          <a:bodyPr vert="horz" lIns="91440" tIns="45720" rIns="91440" bIns="45720" rtlCol="0" anchor="t">
            <a:normAutofit/>
          </a:bodyPr>
          <a:lstStyle/>
          <a:p>
            <a:pPr indent="-228600">
              <a:lnSpc>
                <a:spcPct val="90000"/>
              </a:lnSpc>
              <a:buFont typeface="Arial" panose="020B0604020202020204" pitchFamily="34" charset="0"/>
              <a:buChar char="•"/>
            </a:pPr>
            <a:r>
              <a:rPr lang="en-US" sz="1700" b="1">
                <a:effectLst/>
              </a:rPr>
              <a:t>Step 7</a:t>
            </a:r>
            <a:r>
              <a:rPr lang="en-US" sz="1700">
                <a:effectLst/>
              </a:rPr>
              <a:t>: After that we can see the two measured of the sensors data with the data elements. These steps are same for the moisture and environment sensors:</a:t>
            </a:r>
          </a:p>
          <a:p>
            <a:pPr indent="-228600">
              <a:lnSpc>
                <a:spcPct val="90000"/>
              </a:lnSpc>
              <a:spcAft>
                <a:spcPts val="600"/>
              </a:spcAft>
              <a:buFont typeface="Arial" panose="020B0604020202020204" pitchFamily="34" charset="0"/>
              <a:buChar char="•"/>
            </a:pPr>
            <a:endParaRPr lang="en-US" sz="1700" dirty="0"/>
          </a:p>
        </p:txBody>
      </p:sp>
      <p:pic>
        <p:nvPicPr>
          <p:cNvPr id="5" name="Picture 4">
            <a:extLst>
              <a:ext uri="{FF2B5EF4-FFF2-40B4-BE49-F238E27FC236}">
                <a16:creationId xmlns:a16="http://schemas.microsoft.com/office/drawing/2014/main" id="{DB413604-3517-955E-5300-6A1A7576932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90721" y="479640"/>
            <a:ext cx="5352429" cy="3604574"/>
          </a:xfrm>
          <a:prstGeom prst="rect">
            <a:avLst/>
          </a:prstGeom>
        </p:spPr>
      </p:pic>
    </p:spTree>
    <p:extLst>
      <p:ext uri="{BB962C8B-B14F-4D97-AF65-F5344CB8AC3E}">
        <p14:creationId xmlns:p14="http://schemas.microsoft.com/office/powerpoint/2010/main" val="7124866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352BEC0E-22F8-46D0-9632-375DB541B0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4F91DF0-E6EE-294C-2960-8DD71C6D6EFD}"/>
              </a:ext>
            </a:extLst>
          </p:cNvPr>
          <p:cNvSpPr>
            <a:spLocks noGrp="1"/>
          </p:cNvSpPr>
          <p:nvPr>
            <p:ph type="title"/>
          </p:nvPr>
        </p:nvSpPr>
        <p:spPr>
          <a:xfrm>
            <a:off x="480060" y="246888"/>
            <a:ext cx="2502776" cy="1337310"/>
          </a:xfrm>
        </p:spPr>
        <p:txBody>
          <a:bodyPr vert="horz" lIns="91440" tIns="45720" rIns="91440" bIns="45720" rtlCol="0" anchor="b">
            <a:normAutofit/>
          </a:bodyPr>
          <a:lstStyle/>
          <a:p>
            <a:r>
              <a:rPr lang="en-US" sz="2000" dirty="0"/>
              <a:t>Steps to Configure the project applications:</a:t>
            </a:r>
          </a:p>
        </p:txBody>
      </p:sp>
      <p:sp>
        <p:nvSpPr>
          <p:cNvPr id="33"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214" y="1796796"/>
            <a:ext cx="3182691" cy="13716"/>
          </a:xfrm>
          <a:custGeom>
            <a:avLst/>
            <a:gdLst>
              <a:gd name="connsiteX0" fmla="*/ 0 w 3182691"/>
              <a:gd name="connsiteY0" fmla="*/ 0 h 13716"/>
              <a:gd name="connsiteX1" fmla="*/ 636538 w 3182691"/>
              <a:gd name="connsiteY1" fmla="*/ 0 h 13716"/>
              <a:gd name="connsiteX2" fmla="*/ 1273076 w 3182691"/>
              <a:gd name="connsiteY2" fmla="*/ 0 h 13716"/>
              <a:gd name="connsiteX3" fmla="*/ 1909615 w 3182691"/>
              <a:gd name="connsiteY3" fmla="*/ 0 h 13716"/>
              <a:gd name="connsiteX4" fmla="*/ 2482499 w 3182691"/>
              <a:gd name="connsiteY4" fmla="*/ 0 h 13716"/>
              <a:gd name="connsiteX5" fmla="*/ 3182691 w 3182691"/>
              <a:gd name="connsiteY5" fmla="*/ 0 h 13716"/>
              <a:gd name="connsiteX6" fmla="*/ 3182691 w 3182691"/>
              <a:gd name="connsiteY6" fmla="*/ 13716 h 13716"/>
              <a:gd name="connsiteX7" fmla="*/ 2609807 w 3182691"/>
              <a:gd name="connsiteY7" fmla="*/ 13716 h 13716"/>
              <a:gd name="connsiteX8" fmla="*/ 2068749 w 3182691"/>
              <a:gd name="connsiteY8" fmla="*/ 13716 h 13716"/>
              <a:gd name="connsiteX9" fmla="*/ 1432211 w 3182691"/>
              <a:gd name="connsiteY9" fmla="*/ 13716 h 13716"/>
              <a:gd name="connsiteX10" fmla="*/ 859327 w 3182691"/>
              <a:gd name="connsiteY10" fmla="*/ 13716 h 13716"/>
              <a:gd name="connsiteX11" fmla="*/ 0 w 3182691"/>
              <a:gd name="connsiteY11" fmla="*/ 13716 h 13716"/>
              <a:gd name="connsiteX12" fmla="*/ 0 w 3182691"/>
              <a:gd name="connsiteY12" fmla="*/ 0 h 13716"/>
              <a:gd name="connsiteX0" fmla="*/ 0 w 3182691"/>
              <a:gd name="connsiteY0" fmla="*/ 0 h 13716"/>
              <a:gd name="connsiteX1" fmla="*/ 572884 w 3182691"/>
              <a:gd name="connsiteY1" fmla="*/ 0 h 13716"/>
              <a:gd name="connsiteX2" fmla="*/ 1113942 w 3182691"/>
              <a:gd name="connsiteY2" fmla="*/ 0 h 13716"/>
              <a:gd name="connsiteX3" fmla="*/ 1686826 w 3182691"/>
              <a:gd name="connsiteY3" fmla="*/ 0 h 13716"/>
              <a:gd name="connsiteX4" fmla="*/ 2323364 w 3182691"/>
              <a:gd name="connsiteY4" fmla="*/ 0 h 13716"/>
              <a:gd name="connsiteX5" fmla="*/ 3182691 w 3182691"/>
              <a:gd name="connsiteY5" fmla="*/ 0 h 13716"/>
              <a:gd name="connsiteX6" fmla="*/ 3182691 w 3182691"/>
              <a:gd name="connsiteY6" fmla="*/ 13716 h 13716"/>
              <a:gd name="connsiteX7" fmla="*/ 2546153 w 3182691"/>
              <a:gd name="connsiteY7" fmla="*/ 13716 h 13716"/>
              <a:gd name="connsiteX8" fmla="*/ 1845961 w 3182691"/>
              <a:gd name="connsiteY8" fmla="*/ 13716 h 13716"/>
              <a:gd name="connsiteX9" fmla="*/ 1304903 w 3182691"/>
              <a:gd name="connsiteY9" fmla="*/ 13716 h 13716"/>
              <a:gd name="connsiteX10" fmla="*/ 604711 w 3182691"/>
              <a:gd name="connsiteY10" fmla="*/ 13716 h 13716"/>
              <a:gd name="connsiteX11" fmla="*/ 0 w 3182691"/>
              <a:gd name="connsiteY11" fmla="*/ 13716 h 13716"/>
              <a:gd name="connsiteX12" fmla="*/ 0 w 3182691"/>
              <a:gd name="connsiteY12" fmla="*/ 0 h 13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82691" h="13716" fill="none" extrusionOk="0">
                <a:moveTo>
                  <a:pt x="0" y="0"/>
                </a:moveTo>
                <a:cubicBezTo>
                  <a:pt x="225870" y="33585"/>
                  <a:pt x="418138" y="17639"/>
                  <a:pt x="636538" y="0"/>
                </a:cubicBezTo>
                <a:cubicBezTo>
                  <a:pt x="866402" y="-9774"/>
                  <a:pt x="1016900" y="-17532"/>
                  <a:pt x="1273076" y="0"/>
                </a:cubicBezTo>
                <a:cubicBezTo>
                  <a:pt x="1519343" y="-34410"/>
                  <a:pt x="1705438" y="-53754"/>
                  <a:pt x="1909615" y="0"/>
                </a:cubicBezTo>
                <a:cubicBezTo>
                  <a:pt x="2120433" y="2855"/>
                  <a:pt x="2209200" y="-17463"/>
                  <a:pt x="2482499" y="0"/>
                </a:cubicBezTo>
                <a:cubicBezTo>
                  <a:pt x="2733571" y="54170"/>
                  <a:pt x="2997997" y="-48885"/>
                  <a:pt x="3182691" y="0"/>
                </a:cubicBezTo>
                <a:cubicBezTo>
                  <a:pt x="3182669" y="4238"/>
                  <a:pt x="3183053" y="9645"/>
                  <a:pt x="3182691" y="13716"/>
                </a:cubicBezTo>
                <a:cubicBezTo>
                  <a:pt x="2941063" y="-1403"/>
                  <a:pt x="2872422" y="11622"/>
                  <a:pt x="2609807" y="13716"/>
                </a:cubicBezTo>
                <a:cubicBezTo>
                  <a:pt x="2341801" y="5460"/>
                  <a:pt x="2328606" y="24260"/>
                  <a:pt x="2068749" y="13716"/>
                </a:cubicBezTo>
                <a:cubicBezTo>
                  <a:pt x="1813820" y="-3451"/>
                  <a:pt x="1714804" y="33033"/>
                  <a:pt x="1432211" y="13716"/>
                </a:cubicBezTo>
                <a:cubicBezTo>
                  <a:pt x="1164810" y="-31578"/>
                  <a:pt x="993140" y="23003"/>
                  <a:pt x="859327" y="13716"/>
                </a:cubicBezTo>
                <a:cubicBezTo>
                  <a:pt x="750703" y="-29546"/>
                  <a:pt x="236193" y="34159"/>
                  <a:pt x="0" y="13716"/>
                </a:cubicBezTo>
                <a:cubicBezTo>
                  <a:pt x="-950" y="8514"/>
                  <a:pt x="-119" y="3449"/>
                  <a:pt x="0" y="0"/>
                </a:cubicBezTo>
                <a:close/>
              </a:path>
              <a:path w="3182691" h="13716" stroke="0" extrusionOk="0">
                <a:moveTo>
                  <a:pt x="0" y="0"/>
                </a:moveTo>
                <a:cubicBezTo>
                  <a:pt x="243084" y="-23531"/>
                  <a:pt x="399010" y="-30989"/>
                  <a:pt x="572884" y="0"/>
                </a:cubicBezTo>
                <a:cubicBezTo>
                  <a:pt x="745196" y="46048"/>
                  <a:pt x="956262" y="22379"/>
                  <a:pt x="1113942" y="0"/>
                </a:cubicBezTo>
                <a:cubicBezTo>
                  <a:pt x="1345494" y="6575"/>
                  <a:pt x="1537971" y="57434"/>
                  <a:pt x="1686826" y="0"/>
                </a:cubicBezTo>
                <a:cubicBezTo>
                  <a:pt x="1847487" y="-5870"/>
                  <a:pt x="2194651" y="-1232"/>
                  <a:pt x="2323364" y="0"/>
                </a:cubicBezTo>
                <a:cubicBezTo>
                  <a:pt x="2488731" y="36406"/>
                  <a:pt x="2902092" y="-40336"/>
                  <a:pt x="3182691" y="0"/>
                </a:cubicBezTo>
                <a:cubicBezTo>
                  <a:pt x="3181910" y="5403"/>
                  <a:pt x="3181850" y="9705"/>
                  <a:pt x="3182691" y="13716"/>
                </a:cubicBezTo>
                <a:cubicBezTo>
                  <a:pt x="3012562" y="-42392"/>
                  <a:pt x="2765408" y="31046"/>
                  <a:pt x="2546153" y="13716"/>
                </a:cubicBezTo>
                <a:cubicBezTo>
                  <a:pt x="2331952" y="9306"/>
                  <a:pt x="2142129" y="15233"/>
                  <a:pt x="1845961" y="13716"/>
                </a:cubicBezTo>
                <a:cubicBezTo>
                  <a:pt x="1537526" y="27422"/>
                  <a:pt x="1468653" y="-10747"/>
                  <a:pt x="1304903" y="13716"/>
                </a:cubicBezTo>
                <a:cubicBezTo>
                  <a:pt x="1191987" y="21566"/>
                  <a:pt x="927061" y="10054"/>
                  <a:pt x="604711" y="13716"/>
                </a:cubicBezTo>
                <a:cubicBezTo>
                  <a:pt x="273947" y="41005"/>
                  <a:pt x="111622" y="-29126"/>
                  <a:pt x="0" y="13716"/>
                </a:cubicBezTo>
                <a:cubicBezTo>
                  <a:pt x="242" y="7496"/>
                  <a:pt x="776" y="5947"/>
                  <a:pt x="0" y="0"/>
                </a:cubicBezTo>
                <a:close/>
              </a:path>
              <a:path w="3182691" h="13716" fill="none" stroke="0" extrusionOk="0">
                <a:moveTo>
                  <a:pt x="0" y="0"/>
                </a:moveTo>
                <a:cubicBezTo>
                  <a:pt x="245832" y="29445"/>
                  <a:pt x="388924" y="-28919"/>
                  <a:pt x="636538" y="0"/>
                </a:cubicBezTo>
                <a:cubicBezTo>
                  <a:pt x="838014" y="3247"/>
                  <a:pt x="1005059" y="8075"/>
                  <a:pt x="1273076" y="0"/>
                </a:cubicBezTo>
                <a:cubicBezTo>
                  <a:pt x="1555121" y="-15110"/>
                  <a:pt x="1674116" y="-4878"/>
                  <a:pt x="1909615" y="0"/>
                </a:cubicBezTo>
                <a:cubicBezTo>
                  <a:pt x="2127874" y="21642"/>
                  <a:pt x="2229467" y="-10228"/>
                  <a:pt x="2482499" y="0"/>
                </a:cubicBezTo>
                <a:cubicBezTo>
                  <a:pt x="2772379" y="28915"/>
                  <a:pt x="3003217" y="-43687"/>
                  <a:pt x="3182691" y="0"/>
                </a:cubicBezTo>
                <a:cubicBezTo>
                  <a:pt x="3182795" y="3768"/>
                  <a:pt x="3182801" y="10153"/>
                  <a:pt x="3182691" y="13716"/>
                </a:cubicBezTo>
                <a:cubicBezTo>
                  <a:pt x="2948637" y="12517"/>
                  <a:pt x="2873728" y="17755"/>
                  <a:pt x="2609807" y="13716"/>
                </a:cubicBezTo>
                <a:cubicBezTo>
                  <a:pt x="2342839" y="7298"/>
                  <a:pt x="2331621" y="25963"/>
                  <a:pt x="2068749" y="13716"/>
                </a:cubicBezTo>
                <a:cubicBezTo>
                  <a:pt x="1813814" y="-11924"/>
                  <a:pt x="1700576" y="32167"/>
                  <a:pt x="1432211" y="13716"/>
                </a:cubicBezTo>
                <a:cubicBezTo>
                  <a:pt x="1148444" y="-31625"/>
                  <a:pt x="987622" y="-2169"/>
                  <a:pt x="859327" y="13716"/>
                </a:cubicBezTo>
                <a:cubicBezTo>
                  <a:pt x="743387" y="32850"/>
                  <a:pt x="194182" y="14217"/>
                  <a:pt x="0" y="13716"/>
                </a:cubicBezTo>
                <a:cubicBezTo>
                  <a:pt x="84" y="8233"/>
                  <a:pt x="-347" y="318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custGeom>
                    <a:avLst/>
                    <a:gdLst>
                      <a:gd name="connsiteX0" fmla="*/ 0 w 3182691"/>
                      <a:gd name="connsiteY0" fmla="*/ 0 h 13716"/>
                      <a:gd name="connsiteX1" fmla="*/ 636538 w 3182691"/>
                      <a:gd name="connsiteY1" fmla="*/ 0 h 13716"/>
                      <a:gd name="connsiteX2" fmla="*/ 1273076 w 3182691"/>
                      <a:gd name="connsiteY2" fmla="*/ 0 h 13716"/>
                      <a:gd name="connsiteX3" fmla="*/ 1909615 w 3182691"/>
                      <a:gd name="connsiteY3" fmla="*/ 0 h 13716"/>
                      <a:gd name="connsiteX4" fmla="*/ 2482499 w 3182691"/>
                      <a:gd name="connsiteY4" fmla="*/ 0 h 13716"/>
                      <a:gd name="connsiteX5" fmla="*/ 3182691 w 3182691"/>
                      <a:gd name="connsiteY5" fmla="*/ 0 h 13716"/>
                      <a:gd name="connsiteX6" fmla="*/ 3182691 w 3182691"/>
                      <a:gd name="connsiteY6" fmla="*/ 13716 h 13716"/>
                      <a:gd name="connsiteX7" fmla="*/ 2609807 w 3182691"/>
                      <a:gd name="connsiteY7" fmla="*/ 13716 h 13716"/>
                      <a:gd name="connsiteX8" fmla="*/ 2068749 w 3182691"/>
                      <a:gd name="connsiteY8" fmla="*/ 13716 h 13716"/>
                      <a:gd name="connsiteX9" fmla="*/ 1432211 w 3182691"/>
                      <a:gd name="connsiteY9" fmla="*/ 13716 h 13716"/>
                      <a:gd name="connsiteX10" fmla="*/ 859327 w 3182691"/>
                      <a:gd name="connsiteY10" fmla="*/ 13716 h 13716"/>
                      <a:gd name="connsiteX11" fmla="*/ 0 w 3182691"/>
                      <a:gd name="connsiteY11" fmla="*/ 13716 h 13716"/>
                      <a:gd name="connsiteX12" fmla="*/ 0 w 3182691"/>
                      <a:gd name="connsiteY12" fmla="*/ 0 h 13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82691" h="13716" fill="none" extrusionOk="0">
                        <a:moveTo>
                          <a:pt x="0" y="0"/>
                        </a:moveTo>
                        <a:cubicBezTo>
                          <a:pt x="253588" y="25878"/>
                          <a:pt x="409323" y="-5359"/>
                          <a:pt x="636538" y="0"/>
                        </a:cubicBezTo>
                        <a:cubicBezTo>
                          <a:pt x="863753" y="5359"/>
                          <a:pt x="1013406" y="3458"/>
                          <a:pt x="1273076" y="0"/>
                        </a:cubicBezTo>
                        <a:cubicBezTo>
                          <a:pt x="1532746" y="-3458"/>
                          <a:pt x="1697408" y="-16840"/>
                          <a:pt x="1909615" y="0"/>
                        </a:cubicBezTo>
                        <a:cubicBezTo>
                          <a:pt x="2121822" y="16840"/>
                          <a:pt x="2213494" y="-18555"/>
                          <a:pt x="2482499" y="0"/>
                        </a:cubicBezTo>
                        <a:cubicBezTo>
                          <a:pt x="2751504" y="18555"/>
                          <a:pt x="3004132" y="-28750"/>
                          <a:pt x="3182691" y="0"/>
                        </a:cubicBezTo>
                        <a:cubicBezTo>
                          <a:pt x="3182905" y="4075"/>
                          <a:pt x="3183007" y="9784"/>
                          <a:pt x="3182691" y="13716"/>
                        </a:cubicBezTo>
                        <a:cubicBezTo>
                          <a:pt x="2947041" y="12115"/>
                          <a:pt x="2875741" y="18365"/>
                          <a:pt x="2609807" y="13716"/>
                        </a:cubicBezTo>
                        <a:cubicBezTo>
                          <a:pt x="2343873" y="9067"/>
                          <a:pt x="2331203" y="27157"/>
                          <a:pt x="2068749" y="13716"/>
                        </a:cubicBezTo>
                        <a:cubicBezTo>
                          <a:pt x="1806295" y="275"/>
                          <a:pt x="1713773" y="42516"/>
                          <a:pt x="1432211" y="13716"/>
                        </a:cubicBezTo>
                        <a:cubicBezTo>
                          <a:pt x="1150649" y="-15084"/>
                          <a:pt x="982765" y="-825"/>
                          <a:pt x="859327" y="13716"/>
                        </a:cubicBezTo>
                        <a:cubicBezTo>
                          <a:pt x="735889" y="28257"/>
                          <a:pt x="254183" y="30659"/>
                          <a:pt x="0" y="13716"/>
                        </a:cubicBezTo>
                        <a:cubicBezTo>
                          <a:pt x="-535" y="8247"/>
                          <a:pt x="-201" y="2959"/>
                          <a:pt x="0" y="0"/>
                        </a:cubicBezTo>
                        <a:close/>
                      </a:path>
                      <a:path w="3182691" h="13716" stroke="0" extrusionOk="0">
                        <a:moveTo>
                          <a:pt x="0" y="0"/>
                        </a:moveTo>
                        <a:cubicBezTo>
                          <a:pt x="247695" y="-19360"/>
                          <a:pt x="392581" y="-28596"/>
                          <a:pt x="572884" y="0"/>
                        </a:cubicBezTo>
                        <a:cubicBezTo>
                          <a:pt x="753187" y="28596"/>
                          <a:pt x="922042" y="4121"/>
                          <a:pt x="1113942" y="0"/>
                        </a:cubicBezTo>
                        <a:cubicBezTo>
                          <a:pt x="1305842" y="-4121"/>
                          <a:pt x="1501806" y="28092"/>
                          <a:pt x="1686826" y="0"/>
                        </a:cubicBezTo>
                        <a:cubicBezTo>
                          <a:pt x="1871846" y="-28092"/>
                          <a:pt x="2170181" y="-20672"/>
                          <a:pt x="2323364" y="0"/>
                        </a:cubicBezTo>
                        <a:cubicBezTo>
                          <a:pt x="2476547" y="20672"/>
                          <a:pt x="2919163" y="6097"/>
                          <a:pt x="3182691" y="0"/>
                        </a:cubicBezTo>
                        <a:cubicBezTo>
                          <a:pt x="3182125" y="5320"/>
                          <a:pt x="3182367" y="9001"/>
                          <a:pt x="3182691" y="13716"/>
                        </a:cubicBezTo>
                        <a:cubicBezTo>
                          <a:pt x="3026064" y="-15421"/>
                          <a:pt x="2775005" y="18495"/>
                          <a:pt x="2546153" y="13716"/>
                        </a:cubicBezTo>
                        <a:cubicBezTo>
                          <a:pt x="2317301" y="8937"/>
                          <a:pt x="2164351" y="-14456"/>
                          <a:pt x="1845961" y="13716"/>
                        </a:cubicBezTo>
                        <a:cubicBezTo>
                          <a:pt x="1527571" y="41888"/>
                          <a:pt x="1455006" y="1252"/>
                          <a:pt x="1304903" y="13716"/>
                        </a:cubicBezTo>
                        <a:cubicBezTo>
                          <a:pt x="1154800" y="26180"/>
                          <a:pt x="942107" y="-16628"/>
                          <a:pt x="604711" y="13716"/>
                        </a:cubicBezTo>
                        <a:cubicBezTo>
                          <a:pt x="267315" y="44060"/>
                          <a:pt x="141927" y="-12967"/>
                          <a:pt x="0" y="13716"/>
                        </a:cubicBezTo>
                        <a:cubicBezTo>
                          <a:pt x="58" y="7834"/>
                          <a:pt x="453" y="5833"/>
                          <a:pt x="0" y="0"/>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9E0B0C7E-1E28-836F-F731-A3FBD69835F4}"/>
              </a:ext>
            </a:extLst>
          </p:cNvPr>
          <p:cNvSpPr txBox="1"/>
          <p:nvPr/>
        </p:nvSpPr>
        <p:spPr>
          <a:xfrm>
            <a:off x="480060" y="2029968"/>
            <a:ext cx="3271845" cy="2612898"/>
          </a:xfrm>
          <a:prstGeom prst="rect">
            <a:avLst/>
          </a:prstGeom>
        </p:spPr>
        <p:txBody>
          <a:bodyPr vert="horz" lIns="91440" tIns="45720" rIns="91440" bIns="45720" rtlCol="0">
            <a:normAutofit fontScale="92500" lnSpcReduction="20000"/>
          </a:bodyPr>
          <a:lstStyle/>
          <a:p>
            <a:pPr indent="-228600">
              <a:lnSpc>
                <a:spcPct val="90000"/>
              </a:lnSpc>
              <a:buFont typeface="Arial" panose="020B0604020202020204" pitchFamily="34" charset="0"/>
              <a:buChar char="•"/>
            </a:pPr>
            <a:r>
              <a:rPr lang="en-US" sz="1700" b="1" dirty="0">
                <a:effectLst/>
              </a:rPr>
              <a:t>Step 8</a:t>
            </a:r>
            <a:r>
              <a:rPr lang="en-US" sz="1700" dirty="0">
                <a:effectLst/>
              </a:rPr>
              <a:t>: After that to query the data we will use the script editor by selecting the time mean, median or last here I have selected last, these steps are same for the moisture and environment sensors:</a:t>
            </a:r>
          </a:p>
          <a:p>
            <a:pPr>
              <a:lnSpc>
                <a:spcPct val="90000"/>
              </a:lnSpc>
            </a:pPr>
            <a:endParaRPr lang="en-US" sz="1700" dirty="0">
              <a:effectLst/>
            </a:endParaRPr>
          </a:p>
          <a:p>
            <a:pPr indent="-228600">
              <a:lnSpc>
                <a:spcPct val="90000"/>
              </a:lnSpc>
              <a:spcAft>
                <a:spcPts val="600"/>
              </a:spcAft>
              <a:buFont typeface="Arial" panose="020B0604020202020204" pitchFamily="34" charset="0"/>
              <a:buChar char="•"/>
            </a:pPr>
            <a:r>
              <a:rPr lang="en-US" sz="1700" b="1" dirty="0">
                <a:effectLst/>
              </a:rPr>
              <a:t>Step:9 </a:t>
            </a:r>
            <a:r>
              <a:rPr lang="en-US" sz="1700" dirty="0">
                <a:effectLst/>
              </a:rPr>
              <a:t>Copy the selected query go to the Grafana dashboard and paste into the query by clicking on the Dashboard and add new panels: </a:t>
            </a:r>
            <a:endParaRPr lang="en-US" sz="1700" dirty="0"/>
          </a:p>
        </p:txBody>
      </p:sp>
      <p:pic>
        <p:nvPicPr>
          <p:cNvPr id="6" name="Picture 5" descr="A screenshot of a computer&#10;&#10;Description automatically generated with medium confidence">
            <a:extLst>
              <a:ext uri="{FF2B5EF4-FFF2-40B4-BE49-F238E27FC236}">
                <a16:creationId xmlns:a16="http://schemas.microsoft.com/office/drawing/2014/main" id="{53E45B9F-CFF6-005E-FF05-34E25873AAD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66255" y="27069"/>
            <a:ext cx="4587423" cy="2580423"/>
          </a:xfrm>
          <a:prstGeom prst="rect">
            <a:avLst/>
          </a:prstGeom>
        </p:spPr>
      </p:pic>
      <p:pic>
        <p:nvPicPr>
          <p:cNvPr id="3" name="Picture 2" descr="A screenshot of a computer&#10;&#10;Description automatically generated with medium confidence">
            <a:extLst>
              <a:ext uri="{FF2B5EF4-FFF2-40B4-BE49-F238E27FC236}">
                <a16:creationId xmlns:a16="http://schemas.microsoft.com/office/drawing/2014/main" id="{A316B34A-CC38-0EA9-8CBB-4DBC5D73682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70642" y="2634561"/>
            <a:ext cx="4583035" cy="2500152"/>
          </a:xfrm>
          <a:prstGeom prst="rect">
            <a:avLst/>
          </a:prstGeom>
        </p:spPr>
      </p:pic>
    </p:spTree>
    <p:extLst>
      <p:ext uri="{BB962C8B-B14F-4D97-AF65-F5344CB8AC3E}">
        <p14:creationId xmlns:p14="http://schemas.microsoft.com/office/powerpoint/2010/main" val="19402967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3" name="Rectangle 42">
            <a:extLst>
              <a:ext uri="{FF2B5EF4-FFF2-40B4-BE49-F238E27FC236}">
                <a16:creationId xmlns:a16="http://schemas.microsoft.com/office/drawing/2014/main" id="{352BEC0E-22F8-46D0-9632-375DB541B0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4F91DF0-E6EE-294C-2960-8DD71C6D6EFD}"/>
              </a:ext>
            </a:extLst>
          </p:cNvPr>
          <p:cNvSpPr>
            <a:spLocks noGrp="1"/>
          </p:cNvSpPr>
          <p:nvPr>
            <p:ph type="title"/>
          </p:nvPr>
        </p:nvSpPr>
        <p:spPr>
          <a:xfrm>
            <a:off x="480060" y="469532"/>
            <a:ext cx="2086566" cy="966978"/>
          </a:xfrm>
        </p:spPr>
        <p:txBody>
          <a:bodyPr vert="horz" lIns="91440" tIns="45720" rIns="91440" bIns="45720" rtlCol="0" anchor="b">
            <a:noAutofit/>
          </a:bodyPr>
          <a:lstStyle/>
          <a:p>
            <a:r>
              <a:rPr lang="en-US" sz="2000" dirty="0"/>
              <a:t>Steps to Configure the project applications:</a:t>
            </a:r>
          </a:p>
        </p:txBody>
      </p:sp>
      <p:sp>
        <p:nvSpPr>
          <p:cNvPr id="45"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214" y="1796796"/>
            <a:ext cx="3182691" cy="13716"/>
          </a:xfrm>
          <a:custGeom>
            <a:avLst/>
            <a:gdLst>
              <a:gd name="connsiteX0" fmla="*/ 0 w 3182691"/>
              <a:gd name="connsiteY0" fmla="*/ 0 h 13716"/>
              <a:gd name="connsiteX1" fmla="*/ 636538 w 3182691"/>
              <a:gd name="connsiteY1" fmla="*/ 0 h 13716"/>
              <a:gd name="connsiteX2" fmla="*/ 1273076 w 3182691"/>
              <a:gd name="connsiteY2" fmla="*/ 0 h 13716"/>
              <a:gd name="connsiteX3" fmla="*/ 1909615 w 3182691"/>
              <a:gd name="connsiteY3" fmla="*/ 0 h 13716"/>
              <a:gd name="connsiteX4" fmla="*/ 2482499 w 3182691"/>
              <a:gd name="connsiteY4" fmla="*/ 0 h 13716"/>
              <a:gd name="connsiteX5" fmla="*/ 3182691 w 3182691"/>
              <a:gd name="connsiteY5" fmla="*/ 0 h 13716"/>
              <a:gd name="connsiteX6" fmla="*/ 3182691 w 3182691"/>
              <a:gd name="connsiteY6" fmla="*/ 13716 h 13716"/>
              <a:gd name="connsiteX7" fmla="*/ 2609807 w 3182691"/>
              <a:gd name="connsiteY7" fmla="*/ 13716 h 13716"/>
              <a:gd name="connsiteX8" fmla="*/ 2068749 w 3182691"/>
              <a:gd name="connsiteY8" fmla="*/ 13716 h 13716"/>
              <a:gd name="connsiteX9" fmla="*/ 1432211 w 3182691"/>
              <a:gd name="connsiteY9" fmla="*/ 13716 h 13716"/>
              <a:gd name="connsiteX10" fmla="*/ 859327 w 3182691"/>
              <a:gd name="connsiteY10" fmla="*/ 13716 h 13716"/>
              <a:gd name="connsiteX11" fmla="*/ 0 w 3182691"/>
              <a:gd name="connsiteY11" fmla="*/ 13716 h 13716"/>
              <a:gd name="connsiteX12" fmla="*/ 0 w 3182691"/>
              <a:gd name="connsiteY12" fmla="*/ 0 h 13716"/>
              <a:gd name="connsiteX0" fmla="*/ 0 w 3182691"/>
              <a:gd name="connsiteY0" fmla="*/ 0 h 13716"/>
              <a:gd name="connsiteX1" fmla="*/ 572884 w 3182691"/>
              <a:gd name="connsiteY1" fmla="*/ 0 h 13716"/>
              <a:gd name="connsiteX2" fmla="*/ 1113942 w 3182691"/>
              <a:gd name="connsiteY2" fmla="*/ 0 h 13716"/>
              <a:gd name="connsiteX3" fmla="*/ 1686826 w 3182691"/>
              <a:gd name="connsiteY3" fmla="*/ 0 h 13716"/>
              <a:gd name="connsiteX4" fmla="*/ 2323364 w 3182691"/>
              <a:gd name="connsiteY4" fmla="*/ 0 h 13716"/>
              <a:gd name="connsiteX5" fmla="*/ 3182691 w 3182691"/>
              <a:gd name="connsiteY5" fmla="*/ 0 h 13716"/>
              <a:gd name="connsiteX6" fmla="*/ 3182691 w 3182691"/>
              <a:gd name="connsiteY6" fmla="*/ 13716 h 13716"/>
              <a:gd name="connsiteX7" fmla="*/ 2546153 w 3182691"/>
              <a:gd name="connsiteY7" fmla="*/ 13716 h 13716"/>
              <a:gd name="connsiteX8" fmla="*/ 1845961 w 3182691"/>
              <a:gd name="connsiteY8" fmla="*/ 13716 h 13716"/>
              <a:gd name="connsiteX9" fmla="*/ 1304903 w 3182691"/>
              <a:gd name="connsiteY9" fmla="*/ 13716 h 13716"/>
              <a:gd name="connsiteX10" fmla="*/ 604711 w 3182691"/>
              <a:gd name="connsiteY10" fmla="*/ 13716 h 13716"/>
              <a:gd name="connsiteX11" fmla="*/ 0 w 3182691"/>
              <a:gd name="connsiteY11" fmla="*/ 13716 h 13716"/>
              <a:gd name="connsiteX12" fmla="*/ 0 w 3182691"/>
              <a:gd name="connsiteY12" fmla="*/ 0 h 13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82691" h="13716" fill="none" extrusionOk="0">
                <a:moveTo>
                  <a:pt x="0" y="0"/>
                </a:moveTo>
                <a:cubicBezTo>
                  <a:pt x="225870" y="33585"/>
                  <a:pt x="418138" y="17639"/>
                  <a:pt x="636538" y="0"/>
                </a:cubicBezTo>
                <a:cubicBezTo>
                  <a:pt x="866402" y="-9774"/>
                  <a:pt x="1016900" y="-17532"/>
                  <a:pt x="1273076" y="0"/>
                </a:cubicBezTo>
                <a:cubicBezTo>
                  <a:pt x="1519343" y="-34410"/>
                  <a:pt x="1705438" y="-53754"/>
                  <a:pt x="1909615" y="0"/>
                </a:cubicBezTo>
                <a:cubicBezTo>
                  <a:pt x="2120433" y="2855"/>
                  <a:pt x="2209200" y="-17463"/>
                  <a:pt x="2482499" y="0"/>
                </a:cubicBezTo>
                <a:cubicBezTo>
                  <a:pt x="2733571" y="54170"/>
                  <a:pt x="2997997" y="-48885"/>
                  <a:pt x="3182691" y="0"/>
                </a:cubicBezTo>
                <a:cubicBezTo>
                  <a:pt x="3182669" y="4238"/>
                  <a:pt x="3183053" y="9645"/>
                  <a:pt x="3182691" y="13716"/>
                </a:cubicBezTo>
                <a:cubicBezTo>
                  <a:pt x="2941063" y="-1403"/>
                  <a:pt x="2872422" y="11622"/>
                  <a:pt x="2609807" y="13716"/>
                </a:cubicBezTo>
                <a:cubicBezTo>
                  <a:pt x="2341801" y="5460"/>
                  <a:pt x="2328606" y="24260"/>
                  <a:pt x="2068749" y="13716"/>
                </a:cubicBezTo>
                <a:cubicBezTo>
                  <a:pt x="1813820" y="-3451"/>
                  <a:pt x="1714804" y="33033"/>
                  <a:pt x="1432211" y="13716"/>
                </a:cubicBezTo>
                <a:cubicBezTo>
                  <a:pt x="1164810" y="-31578"/>
                  <a:pt x="993140" y="23003"/>
                  <a:pt x="859327" y="13716"/>
                </a:cubicBezTo>
                <a:cubicBezTo>
                  <a:pt x="750703" y="-29546"/>
                  <a:pt x="236193" y="34159"/>
                  <a:pt x="0" y="13716"/>
                </a:cubicBezTo>
                <a:cubicBezTo>
                  <a:pt x="-950" y="8514"/>
                  <a:pt x="-119" y="3449"/>
                  <a:pt x="0" y="0"/>
                </a:cubicBezTo>
                <a:close/>
              </a:path>
              <a:path w="3182691" h="13716" stroke="0" extrusionOk="0">
                <a:moveTo>
                  <a:pt x="0" y="0"/>
                </a:moveTo>
                <a:cubicBezTo>
                  <a:pt x="243084" y="-23531"/>
                  <a:pt x="399010" y="-30989"/>
                  <a:pt x="572884" y="0"/>
                </a:cubicBezTo>
                <a:cubicBezTo>
                  <a:pt x="745196" y="46048"/>
                  <a:pt x="956262" y="22379"/>
                  <a:pt x="1113942" y="0"/>
                </a:cubicBezTo>
                <a:cubicBezTo>
                  <a:pt x="1345494" y="6575"/>
                  <a:pt x="1537971" y="57434"/>
                  <a:pt x="1686826" y="0"/>
                </a:cubicBezTo>
                <a:cubicBezTo>
                  <a:pt x="1847487" y="-5870"/>
                  <a:pt x="2194651" y="-1232"/>
                  <a:pt x="2323364" y="0"/>
                </a:cubicBezTo>
                <a:cubicBezTo>
                  <a:pt x="2488731" y="36406"/>
                  <a:pt x="2902092" y="-40336"/>
                  <a:pt x="3182691" y="0"/>
                </a:cubicBezTo>
                <a:cubicBezTo>
                  <a:pt x="3181910" y="5403"/>
                  <a:pt x="3181850" y="9705"/>
                  <a:pt x="3182691" y="13716"/>
                </a:cubicBezTo>
                <a:cubicBezTo>
                  <a:pt x="3012562" y="-42392"/>
                  <a:pt x="2765408" y="31046"/>
                  <a:pt x="2546153" y="13716"/>
                </a:cubicBezTo>
                <a:cubicBezTo>
                  <a:pt x="2331952" y="9306"/>
                  <a:pt x="2142129" y="15233"/>
                  <a:pt x="1845961" y="13716"/>
                </a:cubicBezTo>
                <a:cubicBezTo>
                  <a:pt x="1537526" y="27422"/>
                  <a:pt x="1468653" y="-10747"/>
                  <a:pt x="1304903" y="13716"/>
                </a:cubicBezTo>
                <a:cubicBezTo>
                  <a:pt x="1191987" y="21566"/>
                  <a:pt x="927061" y="10054"/>
                  <a:pt x="604711" y="13716"/>
                </a:cubicBezTo>
                <a:cubicBezTo>
                  <a:pt x="273947" y="41005"/>
                  <a:pt x="111622" y="-29126"/>
                  <a:pt x="0" y="13716"/>
                </a:cubicBezTo>
                <a:cubicBezTo>
                  <a:pt x="242" y="7496"/>
                  <a:pt x="776" y="5947"/>
                  <a:pt x="0" y="0"/>
                </a:cubicBezTo>
                <a:close/>
              </a:path>
              <a:path w="3182691" h="13716" fill="none" stroke="0" extrusionOk="0">
                <a:moveTo>
                  <a:pt x="0" y="0"/>
                </a:moveTo>
                <a:cubicBezTo>
                  <a:pt x="245832" y="29445"/>
                  <a:pt x="388924" y="-28919"/>
                  <a:pt x="636538" y="0"/>
                </a:cubicBezTo>
                <a:cubicBezTo>
                  <a:pt x="838014" y="3247"/>
                  <a:pt x="1005059" y="8075"/>
                  <a:pt x="1273076" y="0"/>
                </a:cubicBezTo>
                <a:cubicBezTo>
                  <a:pt x="1555121" y="-15110"/>
                  <a:pt x="1674116" y="-4878"/>
                  <a:pt x="1909615" y="0"/>
                </a:cubicBezTo>
                <a:cubicBezTo>
                  <a:pt x="2127874" y="21642"/>
                  <a:pt x="2229467" y="-10228"/>
                  <a:pt x="2482499" y="0"/>
                </a:cubicBezTo>
                <a:cubicBezTo>
                  <a:pt x="2772379" y="28915"/>
                  <a:pt x="3003217" y="-43687"/>
                  <a:pt x="3182691" y="0"/>
                </a:cubicBezTo>
                <a:cubicBezTo>
                  <a:pt x="3182795" y="3768"/>
                  <a:pt x="3182801" y="10153"/>
                  <a:pt x="3182691" y="13716"/>
                </a:cubicBezTo>
                <a:cubicBezTo>
                  <a:pt x="2948637" y="12517"/>
                  <a:pt x="2873728" y="17755"/>
                  <a:pt x="2609807" y="13716"/>
                </a:cubicBezTo>
                <a:cubicBezTo>
                  <a:pt x="2342839" y="7298"/>
                  <a:pt x="2331621" y="25963"/>
                  <a:pt x="2068749" y="13716"/>
                </a:cubicBezTo>
                <a:cubicBezTo>
                  <a:pt x="1813814" y="-11924"/>
                  <a:pt x="1700576" y="32167"/>
                  <a:pt x="1432211" y="13716"/>
                </a:cubicBezTo>
                <a:cubicBezTo>
                  <a:pt x="1148444" y="-31625"/>
                  <a:pt x="987622" y="-2169"/>
                  <a:pt x="859327" y="13716"/>
                </a:cubicBezTo>
                <a:cubicBezTo>
                  <a:pt x="743387" y="32850"/>
                  <a:pt x="194182" y="14217"/>
                  <a:pt x="0" y="13716"/>
                </a:cubicBezTo>
                <a:cubicBezTo>
                  <a:pt x="84" y="8233"/>
                  <a:pt x="-347" y="318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custGeom>
                    <a:avLst/>
                    <a:gdLst>
                      <a:gd name="connsiteX0" fmla="*/ 0 w 3182691"/>
                      <a:gd name="connsiteY0" fmla="*/ 0 h 13716"/>
                      <a:gd name="connsiteX1" fmla="*/ 636538 w 3182691"/>
                      <a:gd name="connsiteY1" fmla="*/ 0 h 13716"/>
                      <a:gd name="connsiteX2" fmla="*/ 1273076 w 3182691"/>
                      <a:gd name="connsiteY2" fmla="*/ 0 h 13716"/>
                      <a:gd name="connsiteX3" fmla="*/ 1909615 w 3182691"/>
                      <a:gd name="connsiteY3" fmla="*/ 0 h 13716"/>
                      <a:gd name="connsiteX4" fmla="*/ 2482499 w 3182691"/>
                      <a:gd name="connsiteY4" fmla="*/ 0 h 13716"/>
                      <a:gd name="connsiteX5" fmla="*/ 3182691 w 3182691"/>
                      <a:gd name="connsiteY5" fmla="*/ 0 h 13716"/>
                      <a:gd name="connsiteX6" fmla="*/ 3182691 w 3182691"/>
                      <a:gd name="connsiteY6" fmla="*/ 13716 h 13716"/>
                      <a:gd name="connsiteX7" fmla="*/ 2609807 w 3182691"/>
                      <a:gd name="connsiteY7" fmla="*/ 13716 h 13716"/>
                      <a:gd name="connsiteX8" fmla="*/ 2068749 w 3182691"/>
                      <a:gd name="connsiteY8" fmla="*/ 13716 h 13716"/>
                      <a:gd name="connsiteX9" fmla="*/ 1432211 w 3182691"/>
                      <a:gd name="connsiteY9" fmla="*/ 13716 h 13716"/>
                      <a:gd name="connsiteX10" fmla="*/ 859327 w 3182691"/>
                      <a:gd name="connsiteY10" fmla="*/ 13716 h 13716"/>
                      <a:gd name="connsiteX11" fmla="*/ 0 w 3182691"/>
                      <a:gd name="connsiteY11" fmla="*/ 13716 h 13716"/>
                      <a:gd name="connsiteX12" fmla="*/ 0 w 3182691"/>
                      <a:gd name="connsiteY12" fmla="*/ 0 h 13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82691" h="13716" fill="none" extrusionOk="0">
                        <a:moveTo>
                          <a:pt x="0" y="0"/>
                        </a:moveTo>
                        <a:cubicBezTo>
                          <a:pt x="253588" y="25878"/>
                          <a:pt x="409323" y="-5359"/>
                          <a:pt x="636538" y="0"/>
                        </a:cubicBezTo>
                        <a:cubicBezTo>
                          <a:pt x="863753" y="5359"/>
                          <a:pt x="1013406" y="3458"/>
                          <a:pt x="1273076" y="0"/>
                        </a:cubicBezTo>
                        <a:cubicBezTo>
                          <a:pt x="1532746" y="-3458"/>
                          <a:pt x="1697408" y="-16840"/>
                          <a:pt x="1909615" y="0"/>
                        </a:cubicBezTo>
                        <a:cubicBezTo>
                          <a:pt x="2121822" y="16840"/>
                          <a:pt x="2213494" y="-18555"/>
                          <a:pt x="2482499" y="0"/>
                        </a:cubicBezTo>
                        <a:cubicBezTo>
                          <a:pt x="2751504" y="18555"/>
                          <a:pt x="3004132" y="-28750"/>
                          <a:pt x="3182691" y="0"/>
                        </a:cubicBezTo>
                        <a:cubicBezTo>
                          <a:pt x="3182905" y="4075"/>
                          <a:pt x="3183007" y="9784"/>
                          <a:pt x="3182691" y="13716"/>
                        </a:cubicBezTo>
                        <a:cubicBezTo>
                          <a:pt x="2947041" y="12115"/>
                          <a:pt x="2875741" y="18365"/>
                          <a:pt x="2609807" y="13716"/>
                        </a:cubicBezTo>
                        <a:cubicBezTo>
                          <a:pt x="2343873" y="9067"/>
                          <a:pt x="2331203" y="27157"/>
                          <a:pt x="2068749" y="13716"/>
                        </a:cubicBezTo>
                        <a:cubicBezTo>
                          <a:pt x="1806295" y="275"/>
                          <a:pt x="1713773" y="42516"/>
                          <a:pt x="1432211" y="13716"/>
                        </a:cubicBezTo>
                        <a:cubicBezTo>
                          <a:pt x="1150649" y="-15084"/>
                          <a:pt x="982765" y="-825"/>
                          <a:pt x="859327" y="13716"/>
                        </a:cubicBezTo>
                        <a:cubicBezTo>
                          <a:pt x="735889" y="28257"/>
                          <a:pt x="254183" y="30659"/>
                          <a:pt x="0" y="13716"/>
                        </a:cubicBezTo>
                        <a:cubicBezTo>
                          <a:pt x="-535" y="8247"/>
                          <a:pt x="-201" y="2959"/>
                          <a:pt x="0" y="0"/>
                        </a:cubicBezTo>
                        <a:close/>
                      </a:path>
                      <a:path w="3182691" h="13716" stroke="0" extrusionOk="0">
                        <a:moveTo>
                          <a:pt x="0" y="0"/>
                        </a:moveTo>
                        <a:cubicBezTo>
                          <a:pt x="247695" y="-19360"/>
                          <a:pt x="392581" y="-28596"/>
                          <a:pt x="572884" y="0"/>
                        </a:cubicBezTo>
                        <a:cubicBezTo>
                          <a:pt x="753187" y="28596"/>
                          <a:pt x="922042" y="4121"/>
                          <a:pt x="1113942" y="0"/>
                        </a:cubicBezTo>
                        <a:cubicBezTo>
                          <a:pt x="1305842" y="-4121"/>
                          <a:pt x="1501806" y="28092"/>
                          <a:pt x="1686826" y="0"/>
                        </a:cubicBezTo>
                        <a:cubicBezTo>
                          <a:pt x="1871846" y="-28092"/>
                          <a:pt x="2170181" y="-20672"/>
                          <a:pt x="2323364" y="0"/>
                        </a:cubicBezTo>
                        <a:cubicBezTo>
                          <a:pt x="2476547" y="20672"/>
                          <a:pt x="2919163" y="6097"/>
                          <a:pt x="3182691" y="0"/>
                        </a:cubicBezTo>
                        <a:cubicBezTo>
                          <a:pt x="3182125" y="5320"/>
                          <a:pt x="3182367" y="9001"/>
                          <a:pt x="3182691" y="13716"/>
                        </a:cubicBezTo>
                        <a:cubicBezTo>
                          <a:pt x="3026064" y="-15421"/>
                          <a:pt x="2775005" y="18495"/>
                          <a:pt x="2546153" y="13716"/>
                        </a:cubicBezTo>
                        <a:cubicBezTo>
                          <a:pt x="2317301" y="8937"/>
                          <a:pt x="2164351" y="-14456"/>
                          <a:pt x="1845961" y="13716"/>
                        </a:cubicBezTo>
                        <a:cubicBezTo>
                          <a:pt x="1527571" y="41888"/>
                          <a:pt x="1455006" y="1252"/>
                          <a:pt x="1304903" y="13716"/>
                        </a:cubicBezTo>
                        <a:cubicBezTo>
                          <a:pt x="1154800" y="26180"/>
                          <a:pt x="942107" y="-16628"/>
                          <a:pt x="604711" y="13716"/>
                        </a:cubicBezTo>
                        <a:cubicBezTo>
                          <a:pt x="267315" y="44060"/>
                          <a:pt x="141927" y="-12967"/>
                          <a:pt x="0" y="13716"/>
                        </a:cubicBezTo>
                        <a:cubicBezTo>
                          <a:pt x="58" y="7834"/>
                          <a:pt x="453" y="5833"/>
                          <a:pt x="0" y="0"/>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9E0B0C7E-1E28-836F-F731-A3FBD69835F4}"/>
              </a:ext>
            </a:extLst>
          </p:cNvPr>
          <p:cNvSpPr txBox="1"/>
          <p:nvPr/>
        </p:nvSpPr>
        <p:spPr>
          <a:xfrm>
            <a:off x="480060" y="2029968"/>
            <a:ext cx="2496470" cy="2612898"/>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endParaRPr lang="en-US" sz="1700" dirty="0">
              <a:effectLst/>
            </a:endParaRPr>
          </a:p>
          <a:p>
            <a:pPr indent="-228600">
              <a:lnSpc>
                <a:spcPct val="90000"/>
              </a:lnSpc>
              <a:spcAft>
                <a:spcPts val="600"/>
              </a:spcAft>
              <a:buFont typeface="Arial" panose="020B0604020202020204" pitchFamily="34" charset="0"/>
              <a:buChar char="•"/>
            </a:pPr>
            <a:r>
              <a:rPr lang="en-US" sz="1700" b="1" dirty="0">
                <a:effectLst/>
              </a:rPr>
              <a:t>Step 10</a:t>
            </a:r>
            <a:r>
              <a:rPr lang="en-US" sz="1700" dirty="0">
                <a:effectLst/>
              </a:rPr>
              <a:t>: After Seeing clicking on apply button the charts/graphs can be seen for the sensors data with the different time intervals like 5m, 15m, 1h, etc. and different types of graphical visualizations:</a:t>
            </a:r>
          </a:p>
        </p:txBody>
      </p:sp>
      <p:pic>
        <p:nvPicPr>
          <p:cNvPr id="7" name="Picture 6" descr="A screenshot of a computer&#10;&#10;Description automatically generated">
            <a:extLst>
              <a:ext uri="{FF2B5EF4-FFF2-40B4-BE49-F238E27FC236}">
                <a16:creationId xmlns:a16="http://schemas.microsoft.com/office/drawing/2014/main" id="{4529B6A7-7B03-EBAD-2BBF-7E4CFE32F3FA}"/>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r="3" b="12914"/>
          <a:stretch/>
        </p:blipFill>
        <p:spPr>
          <a:xfrm>
            <a:off x="4067504" y="64593"/>
            <a:ext cx="4916713" cy="2612898"/>
          </a:xfrm>
          <a:prstGeom prst="rect">
            <a:avLst/>
          </a:prstGeom>
        </p:spPr>
      </p:pic>
      <p:pic>
        <p:nvPicPr>
          <p:cNvPr id="9" name="Picture 8" descr="Graphical user interface, application&#10;&#10;Description automatically generated">
            <a:extLst>
              <a:ext uri="{FF2B5EF4-FFF2-40B4-BE49-F238E27FC236}">
                <a16:creationId xmlns:a16="http://schemas.microsoft.com/office/drawing/2014/main" id="{884508BD-A607-4E3A-F4C8-952101C1C2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62609" y="2812568"/>
            <a:ext cx="4916713" cy="2194559"/>
          </a:xfrm>
          <a:prstGeom prst="rect">
            <a:avLst/>
          </a:prstGeom>
        </p:spPr>
      </p:pic>
    </p:spTree>
    <p:extLst>
      <p:ext uri="{BB962C8B-B14F-4D97-AF65-F5344CB8AC3E}">
        <p14:creationId xmlns:p14="http://schemas.microsoft.com/office/powerpoint/2010/main" val="348748980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64E7FBD785DB140B61D8AEB7524A78B" ma:contentTypeVersion="2" ma:contentTypeDescription="Create a new document." ma:contentTypeScope="" ma:versionID="50f62a89d68049fa3bdff081ad202d3d">
  <xsd:schema xmlns:xsd="http://www.w3.org/2001/XMLSchema" xmlns:xs="http://www.w3.org/2001/XMLSchema" xmlns:p="http://schemas.microsoft.com/office/2006/metadata/properties" xmlns:ns2="6c5b6235-2bba-4c3f-9ba4-cac7133845aa" targetNamespace="http://schemas.microsoft.com/office/2006/metadata/properties" ma:root="true" ma:fieldsID="a30d9572ec8449f7fd6d6a402eacf20c" ns2:_="">
    <xsd:import namespace="6c5b6235-2bba-4c3f-9ba4-cac7133845aa"/>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c5b6235-2bba-4c3f-9ba4-cac7133845a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0357965-0AA1-4ED1-A661-B0F534018EAB}">
  <ds:schemaRefs>
    <ds:schemaRef ds:uri="6c5b6235-2bba-4c3f-9ba4-cac7133845aa"/>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FF0C6664-30A1-4EA4-999B-D0A7A7582B80}">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A2AAC2D0-DF06-4A48-92C0-6FD6F5CD437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22</TotalTime>
  <Words>430</Words>
  <Application>Microsoft Macintosh PowerPoint</Application>
  <PresentationFormat>On-screen Show (16:9)</PresentationFormat>
  <Paragraphs>28</Paragraphs>
  <Slides>10</Slides>
  <Notes>0</Notes>
  <HiddenSlides>0</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10</vt:i4>
      </vt:variant>
    </vt:vector>
  </HeadingPairs>
  <TitlesOfParts>
    <vt:vector size="19" baseType="lpstr">
      <vt:lpstr>Arial</vt:lpstr>
      <vt:lpstr>Calibri</vt:lpstr>
      <vt:lpstr>Calibri Light</vt:lpstr>
      <vt:lpstr>Symbol</vt:lpstr>
      <vt:lpstr>Times New Roman</vt:lpstr>
      <vt:lpstr>Wingdings</vt:lpstr>
      <vt:lpstr>Office Theme</vt:lpstr>
      <vt:lpstr>Office Theme</vt:lpstr>
      <vt:lpstr>Office Theme</vt:lpstr>
      <vt:lpstr>PowerPoint Presentation</vt:lpstr>
      <vt:lpstr>Steps to Configure the project applications:</vt:lpstr>
      <vt:lpstr>Steps to Configure the project applications:</vt:lpstr>
      <vt:lpstr>Steps to Configure the project applications:</vt:lpstr>
      <vt:lpstr>Steps to Configure the project applications:</vt:lpstr>
      <vt:lpstr>Steps to Configure the project applications:</vt:lpstr>
      <vt:lpstr>Steps to Configure the project applications:</vt:lpstr>
      <vt:lpstr>Steps to Configure the project applications:</vt:lpstr>
      <vt:lpstr>Steps to Configure the project applications: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is your presentation title</dc:title>
  <dc:subject/>
  <dc:creator>Sankatha Computers</dc:creator>
  <dc:description/>
  <cp:lastModifiedBy>shrenik suchak</cp:lastModifiedBy>
  <cp:revision>20</cp:revision>
  <dcterms:modified xsi:type="dcterms:W3CDTF">2022-10-09T23:00:00Z</dcterms:modified>
  <dc:language>en-AU</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ContentTypeId">
    <vt:lpwstr>0x010100564E7FBD785DB140B61D8AEB7524A78B</vt:lpwstr>
  </property>
  <property fmtid="{D5CDD505-2E9C-101B-9397-08002B2CF9AE}" pid="4" name="HiddenSlides">
    <vt:i4>0</vt:i4>
  </property>
  <property fmtid="{D5CDD505-2E9C-101B-9397-08002B2CF9AE}" pid="5" name="HyperlinksChanged">
    <vt:bool>false</vt:bool>
  </property>
  <property fmtid="{D5CDD505-2E9C-101B-9397-08002B2CF9AE}" pid="6" name="LinksUpToDate">
    <vt:bool>false</vt:bool>
  </property>
  <property fmtid="{D5CDD505-2E9C-101B-9397-08002B2CF9AE}" pid="7" name="MMClips">
    <vt:i4>0</vt:i4>
  </property>
  <property fmtid="{D5CDD505-2E9C-101B-9397-08002B2CF9AE}" pid="8" name="Notes">
    <vt:i4>14</vt:i4>
  </property>
  <property fmtid="{D5CDD505-2E9C-101B-9397-08002B2CF9AE}" pid="9" name="PresentationFormat">
    <vt:lpwstr>On-screen Show (16:9)</vt:lpwstr>
  </property>
  <property fmtid="{D5CDD505-2E9C-101B-9397-08002B2CF9AE}" pid="10" name="ScaleCrop">
    <vt:bool>false</vt:bool>
  </property>
  <property fmtid="{D5CDD505-2E9C-101B-9397-08002B2CF9AE}" pid="11" name="ShareDoc">
    <vt:bool>false</vt:bool>
  </property>
  <property fmtid="{D5CDD505-2E9C-101B-9397-08002B2CF9AE}" pid="12" name="Slides">
    <vt:i4>18</vt:i4>
  </property>
</Properties>
</file>